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Осложнённое предложение: что это в русском языке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с дополнительными конструкциями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осложнённые предложения
</a:t>
            </a:r>
            <a:endParaRPr lang="en-US" sz="325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понимать, как строится точная и выразительная речь, и правильно ставить знаки препинания в предложениях с обращениями, вводными словами, перечислениями и прямой речью.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конструкции расширяют смысл, но не создают новое простое предложение и не меняют его основу.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5 класс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остаётся неизменной
</a:t>
            </a:r>
            <a:endParaRPr lang="en-US" sz="29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осложняющие конструкции
</a:t>
            </a:r>
            <a:endParaRPr lang="en-US" sz="329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виды осложнения и их роль в предложении.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осложнения определяется не только словами, но и их функцией в предложении; от этого зависит пунктуация.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на полке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лежали учебник, тетрадь, альбом и пенал. Все предметы отвечают на один вопрос и относятся к одному слову. Такое перечисление делает описание предметов ясным и удобным для чтения, особенно когда нужно быстро представить картину целиком.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одного рисунка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рисунке легко увидеть однородные признаки: синий, зелёный и жёлтый карандаши стоят рядом. Они называют одинаковые по смыслу предметы и помогают показать разнообразие без повторов. Именно поэтому в тексте однородные члены часто создают ощущение порядка.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одного героя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шёл, бежал и прыгал по дорожке. Слова называют действия одного и того же лица и связаны с одним сказуемым. Такое построение позволяет сделать предложение динамичным и передать движение без лишних объяснений.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однородные члены в живой речи
</a:t>
            </a:r>
            <a:endParaRPr lang="en-US" sz="29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при однородных членах
</a:t>
            </a:r>
            <a:endParaRPr lang="en-US" sz="270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зависит от связи между однородными членами и от наличия обобщающего слова.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свободнее перечисление, тем чаще нужна запятая; служебные слова и обобщение меняют знак препинания.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6" y="20258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561" y="1519575"/>
            <a:ext cx="434025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874" y="2069225"/>
            <a:ext cx="506363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Обращение: к кому обращена речь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собеседника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обозначает того, к кому обращаются с речью: друга, родственника, учителя или героя рассказа. Оно не входит в грамматическую основу и помогает сделать высказывание адресным и живым.
</a:t>
            </a:r>
            <a:endParaRPr lang="en-US" sz="1103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стоять в любом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встречается в начале, середине и конце предложения. Его положение не меняет смысл высказывания, но влияет на интонацию и на то, где будут поставлены запятые.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выделяется на 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обращение обычно отделяется запятыми: Миша, иди сюда. Спасибо, мама! Такая пунктуация показывает, что слово не связано с подлежащим и сказуемым.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и сочетания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помогают показать, как говорящий относится к сообщению: уверен он, сомневается, радуется или выстраивает мысль по порядку.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отвечают на вопросы предложения и не являются его членами. Поэтому слова вроде конечно, наверное, по-моему и во-первых выделяются запятыми.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сочетания делают речь точнее и естественнее. С их помощью можно указать источник сообщения, например: по словам учителя, как известно, к счастью.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Обособленные определения и обстоятельства
</a:t>
            </a:r>
            <a:endParaRPr lang="en-US" sz="294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Обособленное определение добавляет к предмету уточняющую характеристику. Чаще всего оно выражается причастным оборотом и выделяется запятыми в тексте.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Обособленное обстоятельство поясняет действие и нередко строится с деепричастным оборотом. Оно показывает, как, когда или почему произошло действие.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делают фразу более подробной и помогают избежать однообразия. Сравните короткое сообщение и описание с дополнительными деталями.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важно видеть, к какому слову относится оборот. Тогда проще понять, нужна ли запятая и какую мысль уточняет автор.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осложнение в предложении
</a:t>
            </a:r>
            <a:endParaRPr lang="en-US" sz="227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анализа для урока русского языка в 5 классе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члены чаще всего отвечают на вопрос места, времени или способа действия и делают высказывание точнее, не добавляя новую грамматическую основу.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5 класс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вопроса помогают сузить значение уточняющего члена.
</a:t>
            </a:r>
            <a:endParaRPr lang="en-US" sz="20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обороты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оборот показывает сходство предмета, признака или действия с помощью слов как, будто, словно, точно и делает описание более образным.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обороты особенно заметны в художественной речи: они помогают передать зрительный образ, движение или впечатление без длинных пояснений и повторов.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сравнительный оборот не входит в устойчивое выражение, его обычно отделяют запятыми: белый, как снег; летит, словно птица.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ставятся при разных конструкциях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знаки чаще всего связаны с разными видами осложнения.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препинания зависит не от отдельных слов, а от функции конструкции в предложении и способа её оформления на письме.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в предложении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передаёт слова человека точно, без пересказа. Она помогает сохранить интонацию, эмоции и смысл высказывания, а рядом обычно стоит слова автора.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прямую речь оформляют кавычками и тире: «Я приду завтра», — сказал Петя. В диалоге важно не перепутать её со словами автора.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и осложнённое предложение: в чём разница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Осложнённое предложение не становится сложным: основа остаётся одна, а смысл расширяется за счёт дополнительных элементов.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уточняющих и выделяемых конструкций, тем внимательнее нужно анализировать пунктуацию и смысл предложения.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68" y="1793917"/>
            <a:ext cx="298965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77" y="3238872"/>
            <a:ext cx="213546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запятых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выделить обращение или вводное слово, потому что читают предложение только по смыслу и не замечают его синтаксической роли.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или 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Мама, приготовила обед пунктуация зависит от того, к кому обращена речь и есть ли намерение назвать адресата.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 перечислением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путают с повторяющимися словами или обычными частями фразы, из-за чего ставят лишние запятые или, наоборот, пропускают их.
</a:t>
            </a:r>
            <a:endParaRPr lang="en-US" sz="948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роль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не установлено, что именно делает слово в предложении: уточняет, поясняет, сравнивает или просто входит в основу.
</a:t>
            </a:r>
            <a:endParaRPr lang="en-US" sz="9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осложнённого предложения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грамматическую основу: подлежащее и сказуемое показывают, что предложение остаётся простым по строению и позволяют увидеть его главную часть.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отмечают все осложняющие конструкции: однородные члены, обращения, вводные слова, уточнения, обособленные обороты и прямую речь, чтобы не пропустить ни одной детали.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объясняют постановку знаков препинания: запятых, двоеточия, тире или кавычек. Такой порядок делает разбор последовательным и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речи нужны осложнённые предложения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художественных текстах такие конструкции помогают сделать фразу не только точной, но и удобной для выразительного чтения.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точность и выразительность: именно они чаще всего делают осложнённое предложение полезным в речи.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разных речевых ситуаций
</a:t>
            </a:r>
            <a:endParaRPr lang="en-US" sz="3537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осложнённые предложения часто начинаются с обращения или вводного слова: Маша, пойдём домой. Конечно, я помогу. Они делают общение естественным.
</a:t>
            </a:r>
            <a:endParaRPr lang="en-US" sz="1161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сообщении осложнение помогает точно назвать признак, место или время события. Это делает текст понятнее и избавляет от лишних повторов.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такие предложения помогают создать образ и настроение: Лес, тихий и тёмный, стоял вдалеке. Здесь важно не только сообщение, но и впечатление.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прямая речь передаёт слова героев дословно. Благодаря этому читатель слышит интонацию, понимает отношения между персонажами и лучше следит за ходом разговора.
</a:t>
            </a:r>
            <a:endParaRPr lang="en-US" sz="11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осложнённое предложение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осложнённое предложение, нужно найти одну грамматическую основу и заметить дополнительные конструкции, которые уточняют, выделяют или передают чужую речь. Именно они делают предложение богаче по смыслу.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2026-05-22T14:24:19Z</dcterms:created>
  <dcterms:modified xsi:type="dcterms:W3CDTF">2026-05-22T14:24:19Z</dcterms:modified>
</cp:coreProperties>
</file>