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год: зима, весна, лето и осень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 12 месяцев, и каждый сезон удивляет по-своему.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год называют круглым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путь вокруг Солнца за 365 дней, и из-за этого времена года сменяют друг друга по кругу. Иногда добавляется ещё один день, чтобы календарь не сбивался с пути.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холодное время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поднимается ниже, поэтому света становится меньше. Дни короче, а ночи длиннее, и утром на улице ещё темно, как будто природа не спешит просыпаться.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иней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идёт снег, и земля покрывается белыми сугробами. На ветках деревьев можно увидеть пушистый иней, а всё вокруг становится тихим, будто укрыто мягким одеялом.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растения почти не растут, а многие животные стараются экономить силы. Природа словно делает паузу, чтобы спокойно переждать холод и встретить весну бодрой.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надевают шапки, шарфы, тёплые куртки и сапоги. Такая одежда помогает не замёрзнуть и позволяет гулять даже в морозный день, если щёки не против покраснеть.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забота о природе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катаются на санках, лыжах и коньках. Ещё можно лепить снеговиков и играть в снежки, если снег липкий и настроение очень бодрое.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появляется густая тёплая шерсть, которая помогает пережить мороз. Некоторые звери прячутся в норах или берлогах и спят до потепления.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корм, поэтому люди делают кормушки и подсыпают зерно. Так пернатым друзьям легче дождаться весны и не остаться голодными.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выглядит парк, где деревья стоят в снегу, а дорожки усыпаны белыми следами. На таком фоне снеговик и дети на санках смотрятся очень празднично.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дольше, и воздух становится мягче. Снег начинает понемногу оседать, а на дорожках появляются первые тёмные проталины.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помогают снегу таять. По улицам бегут ручьи, а во дворах появляются лужи, в которых так и хочется пускать кораблики.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набухают почки, затем появляются первые листья. Из-под земли пробиваются подснежники и другие ранние цветы.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 и лес прилетают перелётные птицы. Они поют громче, строят гнёзда и словно сообщают всем: весна уже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шаг за шагом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изменений в природе от потепления до возвращения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дела у людей и животных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убирают дворы и участки после зимы, собирают мусор и готовят землю к новым посадкам. Так вокруг становится чище, а работать на улице уже намного приятнее.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почву сажают семена цветов и овощей. Потом остаётся поливать грядки, наблюдать за ростками и радоваться каждому маленькому зелёному листочку.
</a:t>
            </a:r>
            <a:endParaRPr lang="en-US" sz="758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с юга, выбирают удобные места и начинают строить гнёзда. Скоро в них появятся птенцы, которым понадобится много заботы и кормления.
</a:t>
            </a:r>
            <a:endParaRPr lang="en-US" sz="760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Просыпаются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сна оживают жуки, бабочки и другие насекомые. Они становятся очень подвижными и сразу принимаются за свои важные весенние дела.
</a:t>
            </a:r>
            <a:endParaRPr lang="en-US" sz="8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длинное и тёплое время для прогулок, купания и созревания урожая.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Календарное деление года: июнь, июль и август относятся к лету.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месяца обычно длится лето: с июня по август.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признаки вокруг нас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травы становится много, и она выглядит особенно свежей и яркой. Луг и двор будто надевают зелёную рубашку, которая щекочет ноги.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летом греет сильнее, поэтому день кажется длинным и светлым. В такую погоду хочется гулять, играть и не спешить домой.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 на небе часто появляется радуга. Она выглядит как яркая дуга и всегда радует детей, словно привет от лета.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 и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зреют ягоды и фрукты, на лугах гудят пчёлы, а в лесу поют птицы. Лето звучит очень оживлённо и весело.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и правила безопасности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отдыхают дети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многие дети едут на дачу, в деревню, в лагерь или к воде. Там можно играть, бегать, купаться и набираться сил перед школой.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важно носить кепку или панаму, пить воду и делать перерывы в тени. Тогда прогулка не превратится в борьбу с перегревом.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пляже и во дворе нужно играть аккуратно: не толкаться, следить за мячом и не уходить далеко без взрослых. Тогда лето будет весёлым и спокойным.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раскрашивает деревья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надевают яркий наряд: листья становятся жёлтыми, оранжевыми и красными. Потом они тихо опадают на землю, шуршат под ногами и будто рассказывают про прощание с тёплыми днями.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в это время года становятся короче, а воздух — свежее и прохладнее. Утром чаще хочется застегнуть куртку, а вечером быстрее идти домой, где тепло и уютно.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нередко приносит дождливую погоду и ветреные дни. По лужам бегут блики, а зонты раскрываются почти как маленькие домики. Природа меняется быстро, и это очень заметно.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пасмурный день осень выглядит нарядно и интересно. Сады, парки и дворы словно расписаны красками, поэтому в это время года особенно приятно рассматривать деревья и собирать листья.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осень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признаков осени: от ослабления солнечного тепла до поздней осени.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полна дарами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уже пахнет спелыми яблоками и грушами. Рядом стоит корзина, полная овощей: моркови, свёклы, картофеля и тыкв. Жёлтые листья тихо лежат вокруг, а дети в резиновых сапогах помогают нести урожай домой.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 в огороде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ещё кипит работа, но лето уже уступает место осени. Ребята собирают последние овощи, а взрослые складывают урожай в ящики. На дорожках блестят капли после дождя, и весь двор кажется особенно живым и нарядным.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идут по порядку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открывают январь, февраль и март. Сначала зима держит мороз и снег, потом появляются первые признаки весны, а в марте природа будто осторожно просыпается и начинает тянуться к теплу.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Апрель, май, июнь, июль и август постепенно делают дни длиннее и теплее. В это время удобно замечать, как меняются деревья, цветы, небо и занятия людей на улице.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Сентябрь, октябрь, ноябрь и декабрь завершают год. Сначала листья желтеют, потом становится прохладно, а в конце декабря снова приходит зима и начинает новый круг месяцев.
</a:t>
            </a:r>
            <a:endParaRPr lang="en-US" sz="12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месяца есть свои приметы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Январский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часто бывает самым холодным и снежным. На улице трещит мороз, деревья стоят в белых шапках, а воздух кажется таким свежим, что щёки сразу становятся румяными.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Мартовское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приносит первые тёплые лучи и маленькие приметы весны. Снег начинает темнеть и таять, появляются капли с крыш, а в небе всё чаще слышны голоса птиц.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жара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обычно считается самым тёплым месяцем. В это время хочется больше гулять, купаться и пить воду, а солнце светит долго и щедро, словно ему совсем не хочется уходить.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Октябрьское золото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часто называют золотым месяцем. Листья становятся яркими, как будто их раскрасили красками, и парки выглядят особенно красиво — почти как большая осенняя открытка.
</a:t>
            </a:r>
            <a:endParaRPr lang="en-US" sz="9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 и смена сезонов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месяцев в году и переходы между четырьмя временами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разные времена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сон и поиск еды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животные спят в тёплых норах и берлогах, а другие ищут корм даже под снегом. Белка прячет запасы, медведь отдыхает, а птицы стараются держаться ближе к местам, где легче найти пищу.
</a:t>
            </a:r>
            <a:endParaRPr lang="en-US" sz="86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малыши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 не только вокруг, но и в животном мире. У многих зверей появляются детёныши, и родители заботливо их кормят и защищают. В лесу становится больше движения, а в воздухе слышны голоса птиц.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и осенняя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животные много двигаются, кормятся и подрастают. Осенью они готовятся к холодам: делают запасы, меняют поведение и стараются набраться сил. Так звери встречают новый сезон во всеоружии.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6782" y="2007275"/>
            <a:ext cx="2445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474" y="2043395"/>
            <a:ext cx="398700" cy="31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течение года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приходит зимой и дарит ожидание чудес, ёлку, подарки и весёлые семейные встречи. По нему легко понять, что год начал новый круг.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день, когда поздравляют мам, бабушек и девочек. Он напоминает, что весна уже уверенно шагает по стране и несёт тепло.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памяти и благодарности, который отмечают в мае. Он помогает почувствовать важность весны и майских дней, наполненных торжеством и уважением.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защиты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детства, улыбок и игр, который обычно встречает начало лета. Он особенно хорошо сочетается с тёплыми днями и длинными прогулками.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праздник начала учебного года. Он говорит о том, что лето закончилось, а впереди ждут новые уроки, встречи и открытия.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смену сезонов самому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надели тёплые шапки, шарфы и пуховики, значит пришла зима. Когда вместо них появляются лёгкие куртки и плащи, сезон уже меняется, и это видно сразу.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2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холодный ветер подсказывают зиму, а тёплый воздух и яркое солнце — лето. Весной и осенью погода часто переменчива, поэтому погода словно любит шутить.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за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2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распускаются листья и цветы, наступает весна. Если трава густая и зелёная, а в садах зреют плоды, значит лето в самом разгаре и природа работает вовсю.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птиц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возвращаются и громко поют, а осенью многие улетают в тёплые края. По их поведению можно понять смену сезонов не хуже настоящего маленького наблюдателя.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делает новый круг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 состоит из 12 месяцев и четырёх времён года. Зима, весна, лето и осень меняются по очереди, а потом снова возвращаются, словно добрые знакомые.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2026-05-26T00:23:38Z</dcterms:created>
  <dcterms:modified xsi:type="dcterms:W3CDTF">2026-05-26T00:23:38Z</dcterms:modified>
</cp:coreProperties>
</file>