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лучи «переносят» пространство на плоскость: точки, отрезки, многоугольники и многогранники.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разных фигур в параллельной проекции
</a:t>
            </a:r>
            <a:endParaRPr lang="en-US" sz="413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тему изучают в 10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стереометрии нужно не просто «представлять объём», а уметь получать точный чертёж. Параллельная проекция связывает пространственные фигуры с рисунком на плоскости, помогая работать с кубом, призмой, пирамидой, параллелепипедом и окружностью.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параллельного проектирования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фигуры получает образ на плоскости по параллельным лучам. Лучи направлены одинаково, поэтому проектирование задаёт общий «механизм переноса» всех элементов.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пространстве две прямые параллельны, то и на изображении они остаются параллельными. Аналогично, точки, которые исходно лежат на одной прямой, переходят в точки одной прямой.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длины, углы и точные формы обычно не сохраняются. Поэтому рисунок передаёт не истинные размеры, а геометрическую структуру и взаимное расположение элементов.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проекций и направление лучей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 — разные рисунки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одной и той же фигуры меняется результат, если повернуть направление лучей. Тогда «как именно» переносится вершина на плоскость становится другим, и меняются очертания проекций.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образ каждой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выделяют плоскость проекций и направление параллельных лучей. Для каждой точки пространства проводится ровно один луч, и его пересечение с плоскостью даёт единственный образ.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3120" y="1676050"/>
            <a:ext cx="3383061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параллельной проекции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вид проекции по цели: когда важна измеримость — стремятся к прямоугольной, когда нужна наглядность объёма — используют аксонометрические варианты.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идея: направление и перпендикулярность задают характер искажения. Поэтому выбор вида проекции определяет, что именно будет «главным» в изображении — точность или наглядность.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стереометрии 10 класса.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изображения в параллельной проекции
</a:t>
            </a:r>
            <a:endParaRPr lang="en-US" sz="2734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шагов: от исходной фигуры к плоскому чертежу с проверкой видимых и скрытых линий.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сохраняются чаще всего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вы сильнее всего можете «полагаться» на отношения параллельности и принадлежности, потому что именно они не распадаются при изменении размеров изображения.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проекция надёжно сохраняет геометрическую структуру (параллельность, коллинеарность), а метрические характеристики обычно изменяются.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параллельного проектирования из школьного курса стереометрии.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 параллельной проекции всегда переходит в одну точку на плоскости. Образ определяется тем, куда падает луч из данной пространственной точки.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чаще всего изображается отрезком, но его вид зависит от ориентации. Если отрезок параллелен направлению лучей, образы его концов могут совпасть.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вместо заметной длины получается точка или сильно укороченный фрагмент. Обычно не сохраняется длина, но сохраняются концы, их принадлежность одной прямой и взаимное расположение.
</a:t>
            </a:r>
            <a:endParaRPr lang="en-US" sz="1358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точки и отрезка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в параллельной проекции сохраняет характер «трёхвершинности», если его вершины не оказываются на одной прямой.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треугольника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 в исходном треугольнике сохраняют параллельность и на изображении. При этом численные величины углов и длин могут заметно изменяться.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искажение, когда одна из сторон оказывается близкой к направлению лучей или к плоскости проекций: проекция «сжимает» картину.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треугольник остаётся узнаваемым по связям между вершинами, но его размеры на чертеже не следует читать как реальные.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Параллелограмм, прямоугольник, трапеция и другие многоугольники сохраняют порядок вершин и общую конфигурацию. По связям между вершинами рисунок остаётся «тем же» многоугольником.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параллелограмма сохраняется параллельность противоположных сторон. У прямоугольника прямые углы на изображении чаще всего не проявляются как прямые линии, если положение не частное.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правильных многоугольников обычно не сохраняются равенство сторон и равенство углов, но сохраняются количество сторон и последовательность вершин, то есть каркас формы.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четырёхугольников и многоугольников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он помогает учиться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изображении обычно видны три грани прямоугольного параллелепипеда, а также рёбра трёх взаимно перпендикулярных направлений. Эта фигура служит опорным примером: параллельные рёбра легко узнаются, а прямые углы позволяют проверять согласованность рисунка.
</a:t>
            </a:r>
            <a:endParaRPr lang="en-US" sz="1314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как базовая модель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видимые и невидимые рёбра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чертеже выделяют видимые рёбра, формирующие контур объёма, и скрытые рёбра, показывающие внутреннюю структуру. Такая разметка помогает отличать очертания граней от линий, которые в пространстве продолжают рёбра, но не наблюдаются напрямую.
</a:t>
            </a:r>
            <a:endParaRPr lang="en-US" sz="13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призмы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призмы основания остаются параллельными друг другу, а боковые рёбра — параллельными между собой. Базовые соответствия точек между основаниями сохраняют «каркас» фигуры, даже если размеры на рисунке меняются.
</a:t>
            </a:r>
            <a:endParaRPr lang="en-US" sz="1247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 в параллельной проекции обычно изображаются параллелограммами. Для прямой призмы особенно важно, совпадает ли направление боковых рёбер на чертеже и сохраняется ли симметрия оснований относительно выбранного направления лучей.
</a:t>
            </a:r>
            <a:endParaRPr lang="en-US" sz="1138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«собрать» призму, различают видимые рёбра, скрытые рёбра и рёбра, лежащие на контуре. Это влияет на чтение объёма: зритель понимает, какие грани выходят на передний план.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пирамиды основание изображается как многоугольник, а вершина соединяется с образами всех вершин основания. В результате на плоскости сохраняется характерная «схема сборки»: один центр и набор линий к углам основания.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рисунка остаётся узнаваемой: одна общая вершина и боковые рёбра, сходящиеся в неё. Даже при изменении углов наклона рёбер к плоскости проекций их роль как соединяющих элементов сохраняется.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наклон рёбер на изображении могут отличаться от пространственного объекта, поэтому «оценивать размеры на глаз» нельзя. Однако соотношение частей пирамиды и связность элементов, задаваемые построением, остаются устойчивыми.
</a:t>
            </a:r>
            <a:endParaRPr lang="en-US" sz="1266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корректности обычно сводится к согласованию соответствующих вершин основания и правильному соединению с одной вершиной. Если где-то нарушилась связность или «отдельные» рёбра не сходятся в общий узел, построение следует исправить.
</a:t>
            </a:r>
            <a:endParaRPr lang="en-US" sz="1159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пирамиды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86775"/>
            <a:ext cx="387900" cy="34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в параллельной проекции в общем случае изображается эллипсом. Это происходит потому, что проекция переводит множество точек окружности в множество точек, лежащих на другой кривой на плоскости.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→ эллипс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круг расположен в плоскости, наклонённой к плоскости проекций, его образ также будет эллипсом. Таким образом сохраняется связь «геометрического места точек», но меняется видимая форма.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 наклонной плоскости тоже становится эллипсом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проекция показывает, как именно фигура связана с выбранной плоскостью: при разных взаимных положениях эллипс получается по‑разному. Для чтения чертежей важно учитывать именно это соответствие.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плоскостью проекций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стоит различать окружность как геометрическое место точек в пространстве и её образ на чертеже. Окружность не «исчезает», а преобразуется в кривую на плоскости.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путать окружность и её образ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окружности и круга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искажение при изменении наклона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Искажение проявляется сильнее там, где «почти совпадают» направления фигуры с направлением проецирования: элементы становятся менее различимыми на чертеже.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графику видно общее правило: чем больше отклонение от благоприятного положения, тем меньше сходство образа с исходной формой, особенно для круглых оснований и наклонных многоугольников.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иллюстрация для качественной зависимости; точные экспериментальные данные в курсе обычно не задаются.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7859" y="1733225"/>
            <a:ext cx="2295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заранее понимать, что именно можно «узнать» на чертеже, а что почти неизбежно меняется при проецировании.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фигура и чем менее выгодно её положение относительно лучей, тем заметнее изменение формы на чертеже при сохранении «геометрического каркаса».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параллельного проектирования из школьного курса стереометрии (качественный анализ).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фигуры и их образы в параллельной проекции
</a:t>
            </a:r>
            <a:endParaRPr lang="en-US" sz="28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и перспективная проекция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перспективная проекция даёт «эффект глубины»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перспективной проекции параллельные линии могут сходиться в точках схода, и ближние части объекта выглядят крупнее дальних. Для наглядности «сцены» это удобно, но для геометрического анализа чаще предпочтительнее параллельная проекция.
</a:t>
            </a:r>
            <a:endParaRPr lang="en-US" sz="1374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параллельной проекции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41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параллельной проекции параллельные прямые на изображении остаются параллельными, а элементы меняют размеры согласованно выбранному направлению лучей. Поэтому рисунок подходит для построений и проверки взаимного расположения элементов.
</a:t>
            </a:r>
            <a:endParaRPr lang="en-US" sz="1415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построении изображений
</a:t>
            </a:r>
            <a:endParaRPr lang="en-US" sz="2975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ошибка в начале часто порождает цепочку неверных элементов на готовом чертеже.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57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925" y="3095200"/>
            <a:ext cx="16965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58333"/>
            <a:ext cx="221100" cy="1965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параллельной проекции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построения в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стереометрии параллельная проекция помогает переходить от объёмного объекта к точному чертежу. Это нужно при изображении куба, призмы, пирамиды и параллелепипеда.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графика и чертежи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применяют в инженерной графике и чертежах деталей, где важно сохранять каркас геометрических связей. Параллельность на изображении облегчает чтение форм и ориентации элементов.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схемы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архитектурных схемах параллельная проекция позволяет компактно показать пространственные соотношения без «схождения» линий. Поэтому планы и элементы объёма читаются быстрее.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визуализация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визуализации на компьютере параллельная проекция используется для схем и технических моделей: она помогает получать устойчивые изображения, где сохраняются основные параллелельности и принадлежности.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проекция сохраняет параллельность прямых, порядок точек и общую структуру фигуры, но обычно не сохраняет длины и углы. Для чертежа принципиальны видимые и скрытые рёбра, а окружность превращается в эллипс.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2026-05-13T11:16:41Z</dcterms:created>
  <dcterms:modified xsi:type="dcterms:W3CDTF">2026-05-13T11:16:41Z</dcterms:modified>
</cp:coreProperties>
</file>