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 пирамиды, её виды и формулы площади и объёма.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понятие и основные виды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это не только древний символ, но и важная пространственная фигура. В стереометрии у неё изучают основание, вершину, рёбра, грани и отличия от призмы.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пространственной геометрии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55" y="1648250"/>
            <a:ext cx="5271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пирамиды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пирамиды служит многоугольник. Его форма определяет название фигуры: треугольная, четырёхугольная, пятиугольная и так далее. Все остальные элементы строятся относительно этого многоугольника.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это единственная точка, не лежащая в плоскости основания. К ней сходятся все боковые рёбра, а боковые грани образуют треугольники, соединённые с основанием.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ctr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показывает расстояние от вершины до основания. Она проводится перпендикулярно к плоскости основания и особенно важна в задачах на объём и построение чертежа.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 грани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бывают основанием и боковыми, а боковые грани всегда треугольные. По их числу удобно определять свойства пирамиды и проверять правильность выполненного рисунка.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пирамиды и их роль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связать каждый элемент с его определением и задачами, где он используется.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задаёт тип пирамиды, вершина определяет её форму в пространстве, а высота связывает чертёж с вычислениями площади и объёма.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стереометрия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на чертеже и в окружающем мире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увидеть вершину, основание, боковые рёбра и высоту. Подписи помогают не перепутать элементы и правильно читать изображение пространственной фигуры.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 — самый известный пример формы в реальной жизни. Они наглядно показывают устойчивый силуэт с одной вершиной и наклонными боковыми гранями.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крыши башен и куполовидные декоративные элементы используют ту же идею формы. Такая конструкция заметна издалека и хорошо смотрится в архитектуре.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формы встречаются в сувенирах, моделях и некоторых упаковках. Их легко распознать по треугольным боковым граням, сходящимся к одной вершине.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граней у пирамид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сложнее фигура и тем больше боковых граней нужно изобразить.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 растёт по простой формуле: к числу сторон основания прибавляется одна грань.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стереометрия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имеет треугольная пирамида, поэтому это самая простая пирамида по числу элементов.
</a:t>
            </a:r>
            <a:endParaRPr lang="en-US" sz="2143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 удобна для первых задач по стереометрии: у неё минимум элементов, но уже есть все основные признаки пирамиды.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Четырёхугольная пирамида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пирамиды всегда четыре боковые грани. Каждая из них — треугольник, который соединяет сторону основания с общей вершиной фигуры.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из четырёх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может быть квадрат, прямоугольник, ромб или другой четырёхугольник. Именно форма основания задаёт название пирамиды и влияет на дальнейшие вычисления.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учебная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задачах используют пирамиду с квадратным основанием. На ней удобно показывать, как находить площадь поверхности и объём, не перегружая чертёж.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основании правильной пирамиды лежит правильный многоугольник. Это значит, что все его стороны и углы равны, а форма выглядит симметрично.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над 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расположена строго над центром основания. Благодаря этому высота проходит через центр, а фигура получается уравновешенной и удобной для построений.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рёбра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рёбра одинаковы по длине, поэтому боковые грани тоже равны между собой. Обычно это равнобедренные треугольники, расположенные симметрично.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и центр основания проходит ось симметрии. Это свойство помогает быстро находить нужные элементы и упрощает вычисления в геометрических задачах.
</a:t>
            </a:r>
            <a:endParaRPr lang="en-US" sz="9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50" y="2521028"/>
            <a:ext cx="5472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50" y="3386211"/>
            <a:ext cx="7296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пирамида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может быть любым многоугольником, не обязательно правильным. Из-за этого фигура теряет симметрию и выглядит менее «ровной», чем правильная пирамида.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смещена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может находиться не над центром основания. Тогда высота и боковые рёбра уже не совпадают по удобным симметричным свойствам, как в правильной пирамиде.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пирамиды чаще встречаются в более трудных задачах. В них нельзя опираться на равенство всех граней, поэтому нужно внимательно читать рисунок и данные условия.
</a:t>
            </a:r>
            <a:endParaRPr lang="en-US" sz="7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пирамиды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классификации пирамиды по основанию, вершине и боковым граням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0785"/>
            <a:ext cx="3377400" cy="14751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пирамид по основанию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пирамиды обычно совпадает с названием многоугольника в её основании.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боковых граней и вершин у пирамиды.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стереометрия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основания с числом элементов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n-угольной пирамиды все основные характеристики выражаются через число сторон основания. Это удобно для быстрой проверки построений и ответов в 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n увеличиваются все элементы пирамиды, а зависимости остаются простыми: n+1, 2n и n+1.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общие формулы для пирамиды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пирамиды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пирамиды состоит из площади основания и площадей всех её боковых граней. Поэтому сначала находят основание, а затем отдельно считают каждую боковую часть.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пирамиды боковые грани равны, и вычисления становятся заметно проще. Достаточно найти площадь одной грани и умножить результат на их количество.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нужна при изготовлении моделей, упаковки и других предметов из развёрток. В задачах важно не путать полную поверхность с боковой, иначе ответ будет неверным.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призмы с таким же основанием и высотой занимает пирамида.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дробь показывает, насколько компактна пирамида по сравнению с призмой при одинаковых основании и высоте.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пирамиды из школьного курса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пирамиды Египта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 строились как гробницы и подчёркивали власть правителей. Их строгая форма хорошо заметна издалека и стала одним из самых известных символов древнего мира. Сегодня они помогают увидеть, как геометрия связана с историей.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прозрачная пирамида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пирамида Лувра показывает, что пирамидальная форма подходит и современной архитектуре. Она создаёт яркий силуэт, пропускает свет и хорошо сочетается с окружающим пространством. Такая конструкция привлекает внимание без лишней сложности.
</a:t>
            </a:r>
            <a:endParaRPr lang="en-US" sz="879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крыша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зданиях можно увидеть крыши, близкие к форме пирамиды. Такая конструкция выглядит устойчиво и аккуратно, а ещё помогает сделать здание выразительным. На чертеже её легко распознать по одной вершине и наклонным граням.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 архитектуре и 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пирамидальные формы
</a:t>
            </a:r>
            <a:endParaRPr lang="en-US" sz="287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очертания легко узнать в зданиях, макетах и предметах повседневного дизайна. Они сразу выделяются и хорошо воспринимаются глазом.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ценится там, где нужны устойчивость, компактность и заметный внешний вид.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примеров для учебной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пирамиды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призмой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только одно основание и одна общая вершина, а у призмы — два основания. Если не заметить это различие, легко ошибиться в названии фигуры и формуле объёма.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высоты и ребра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перпендикулярна плоскости основания. Наклонное боковое ребро выглядит похоже, но не показывает расстояние от вершины до основания и не заменяет высоту в формулах.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считают именно многоугольник, лежащий внизу фигуры, а не любую её нижнюю грань. При чтении чертежа важно смотреть, к какой плоскости относятся остальные элементы.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 неправильная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называть пирамиду правильной только потому, что она выглядит аккуратно. Нужно проверить форму основания, положение вершины и равенство боковых рёбер и граней.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призма: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две важные фигуры раздела многогранников.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различие: у пирамиды одно основание и одна вершина, а у призмы — два равных основания.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раздел многогранников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 — это многогранник с одним основанием и общей вершиной. Её вид определяют основание и положение вершины, а формулы площади и объёма делают фигуру особенно важной в геометрии и задачах.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пирамиде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2026-06-03T10:17:34Z</dcterms:created>
  <dcterms:modified xsi:type="dcterms:W3CDTF">2026-06-03T10:17:34Z</dcterms:modified>
</cp:coreProperties>
</file>