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прилагательные делают речь точной и яркой.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о прилагательном
</a:t>
            </a:r>
            <a:endParaRPr lang="en-US" sz="4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вокруг нас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встречаем прилагательные в разговоре, книгах, сказках и описаниях природы. Они уточняют предмет, помогают увидеть его яснее и делают речь более выразительной и точной.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прилагательное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называет признак предмета: цвет, размер, форму, вкус или материал. Оно помогает отличить один предмет от другого и точнее представить его в речи.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прилагательных можно передать не только внешний вид, но и свойства характера, настроения или состояния. Поэтому они часто встречаются в описаниях людей, животных и явлений.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не существует отдельно: прилагательное всегда связано с существительным. Именно это слово подсказывает, о каком предмете идёт речь и какое у него качество или свойство.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073816"/>
            <a:ext cx="4106400" cy="13949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прилагательного и примеры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вопросы прилагательных с примерами употребления.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прилагательного зависит от рода и числа существительного, с которым оно связано.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прилагательного с существительным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28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по форме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изменяется вместе с существительным и подстраивается под его форму. Поэтому в словосочетаниях мы говорим: красный шар, красная лента, красное яблоко.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844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это видно в 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существительное меняет форму, меняется и окончание прилагательного. Это помогает словам в предложении быть связанными и звучать грамотно и понятно.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прилагательных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единственном числе прилагательные могут стоять в мужском роде: добрый день. Их форма зависит от существительного, к которому они относятся, и повторяет его род.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женском и среднем роде прилагательные получают другие окончания: добрая девочка, доброе утро. Так слово точно показывает, о каком предмете идёт речь.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множественном числе род не различается: добрые люди. Здесь прилагательное согласуется только с числом и падежом существительного, а род уже не определяется.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стоит в единственном числе, если речь идёт об одном предмете: зелёный лист, высокая гора. Форма помогает сразу понять количество предметов.
</a:t>
            </a:r>
            <a:endParaRPr lang="en-US" sz="1583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множественном числе прилагательное обозначает несколько предметов: зелёные листья, высокие горы. Оно меняет окончание, чтобы совпасть с существительным по форме.
</a:t>
            </a:r>
            <a:endParaRPr lang="en-US" sz="1517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прилагательного всегда связано с числом существительного. Если существительное изменилось, прилагательное тоже должно измениться, иначе сочетание будет звучать неверно.
</a:t>
            </a:r>
            <a:endParaRPr lang="en-US" sz="1517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согласование делает речь грамматически точной. По числу легко увидеть, относится ли признак к одному предмету или сразу к нескольким.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прилагательных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называют прилагательные
</a:t>
            </a:r>
            <a:endParaRPr lang="en-US" sz="2982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помогают описывать не только внешний вид, но и свойства, которые нельзя увидеть сразу.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прилагательные называют цвет, размер и качества человека, но их значения гораздо шире.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школьной грамматики русского языка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прилагательное в предложении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поиска прилагательного в словосочетании и предложении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6032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качественных прилагательных есть полная и краткая форма: весёлый — весел, умный — умён, красивый — красив. Обе формы связаны по смыслу.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7296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 чаще передаёт состояние или вывод о признаке. Она нередко отвечает на вопрос «каков?» и звучит более кратко и точно.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560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краткая форма обычно бывает сказуемым: Небо ясно. Так прилагательное сообщает не только признак, но и состояние предмета.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9824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все прилагательные могут образовывать краткую форму. Это важно запомнить, чтобы не пытаться изменить слова, для которых такая форма не употребляется.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и краткая форма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сравнения прилагательных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степень помогает сопоставить два предмета, а превосходная показывает самый высокий признак в группе.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может усиливаться, но не у всех прилагательных есть такие формы; они характерны прежде всего для качественных.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157" y="1038650"/>
            <a:ext cx="2949087" cy="379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5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Качественные прилагательные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54575" y="1748375"/>
            <a:ext cx="2382600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Качественные прилагательные называют признак, который можно сравнивать по силе проявления: быстрый, смелый, красивый. Они помогают описать предмет точнее и ярче.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116137" y="1748375"/>
            <a:ext cx="2382600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Относительные указывают на материал, время или место: железный, зимний, городской. Притяжательные показывают принадлежность: лисий, мамин, дедушкин.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47125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Качественные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3208687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Относительные и притяжательные
</a:t>
            </a:r>
            <a:endParaRPr lang="en-US" sz="117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8077" y="1038300"/>
            <a:ext cx="6347697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различаются разряды прилагательных по значению, вопросу и примерам.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 помогает понять, что именно обозначает прилагательное и какие формы ему доступны.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разряда прилагательных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987350"/>
            <a:ext cx="3294900" cy="38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прилагательных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05700" y="1152300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выбрать правильное окончание, нужно определить род, число и падеж существительного. От этого зависит форма прилагательного: в синем небе, у синей тетради.
</a:t>
            </a:r>
            <a:endParaRPr lang="en-US" sz="1458" dirty="0"/>
          </a:p>
        </p:txBody>
      </p:sp>
      <p:sp>
        <p:nvSpPr>
          <p:cNvPr id="7" name="Text 3"/>
          <p:cNvSpPr txBox="1"/>
          <p:nvPr/>
        </p:nvSpPr>
        <p:spPr>
          <a:xfrm>
            <a:off x="4305700" y="2500091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Ударные окончания легче услышать, но безударные требуют особого внимания. Их проверяют по вопросу и по слову, с которым связано прилагательное.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305700" y="3836795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сначала найти существительное, а затем согласовать с ним прилагательное. Такой способ помогает избежать ошибок в окончании и написать слово правильно.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2825" y="1295150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1075" y="1295150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64325" y="1311900"/>
            <a:ext cx="571500" cy="50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10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функции выполняет прилагательное
</a:t>
            </a:r>
            <a:endParaRPr lang="en-US" sz="2552" dirty="0"/>
          </a:p>
        </p:txBody>
      </p:sp>
      <p:sp>
        <p:nvSpPr>
          <p:cNvPr id="11" name="Text 2"/>
          <p:cNvSpPr txBox="1"/>
          <p:nvPr/>
        </p:nvSpPr>
        <p:spPr>
          <a:xfrm>
            <a:off x="92892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прилагательное стоит при существительном и уточняет его признак. Благодаря этому описание становится точным: тонкая зелёная тетрадь, высокий дом.
</a:t>
            </a:r>
            <a:endParaRPr lang="en-US" sz="1367" dirty="0"/>
          </a:p>
        </p:txBody>
      </p:sp>
      <p:sp>
        <p:nvSpPr>
          <p:cNvPr id="12" name="Text 3"/>
          <p:cNvSpPr txBox="1"/>
          <p:nvPr/>
        </p:nvSpPr>
        <p:spPr>
          <a:xfrm>
            <a:off x="3607350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
</a:t>
            </a:r>
            <a:pPr algn="l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4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краткой форме прилагательное может быть сказуемым и сообщать о состоянии предмета. Так оно отвечает за вывод или характеристику: Небо ясно.
</a:t>
            </a:r>
            <a:endParaRPr lang="en-US" sz="1434" dirty="0"/>
          </a:p>
        </p:txBody>
      </p:sp>
      <p:sp>
        <p:nvSpPr>
          <p:cNvPr id="13" name="Text 4"/>
          <p:cNvSpPr txBox="1"/>
          <p:nvPr/>
        </p:nvSpPr>
        <p:spPr>
          <a:xfrm>
            <a:off x="628577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9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439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делают фразу более яркой и понятной. Они помогают передать не только факт, но и настроение, поэтому речь звучит живее и точнее.
</a:t>
            </a:r>
            <a:endParaRPr lang="en-US" sz="143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прилагательные меняют текст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добавляют не только описание, но и оттенок отношения автора к предмету или событию.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точных признаков, тем живее и выразительнее текст; без них сообщение становится суше и менее наглядным.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по учебным примерам русского языка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изучении прилагательных
</a:t>
            </a:r>
            <a:endParaRPr lang="en-US" sz="2221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частых ошибок — неверно определить род или число. Тогда появляется несогласование: красный платье вместо правильного красное платье.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трудности возникают при выборе окончания, особенно если оно безударное. Чтобы не ошибиться, нужно найти существительное и задать к прилагательному вопрос.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прилагательное путают с другой частью речи. Например, быстро — это наречие, а быстрый — прилагательное, потому что называет признак предмета.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разбора прилагательного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морфологическом разборе прилагательного в предложении
</a:t>
            </a:r>
            <a:endParaRPr lang="en-US" sz="149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7825" y="1311900"/>
            <a:ext cx="571500" cy="50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68763" y="1295150"/>
            <a:ext cx="406125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64325" y="1337300"/>
            <a:ext cx="571500" cy="457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10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прилагательные особенно важны
</a:t>
            </a:r>
            <a:endParaRPr lang="en-US" sz="2912" dirty="0"/>
          </a:p>
        </p:txBody>
      </p:sp>
      <p:sp>
        <p:nvSpPr>
          <p:cNvPr id="11" name="Text 2"/>
          <p:cNvSpPr txBox="1"/>
          <p:nvPr/>
        </p:nvSpPr>
        <p:spPr>
          <a:xfrm>
            <a:off x="92892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тексты
</a:t>
            </a:r>
            <a:pPr algn="l" indent="0" marL="0">
              <a:lnSpc>
                <a:spcPct val="100000"/>
              </a:lnSpc>
              <a:buNone/>
            </a:pPr>
            <a:r>
              <a:rPr lang="en-US" sz="12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рассказах и стихах прилагательные создают образ и настроение. Слова тихий, серебряный, ласковый делают описание более живым и помогают представить картину.
</a:t>
            </a:r>
            <a:endParaRPr lang="en-US" sz="1298" dirty="0"/>
          </a:p>
        </p:txBody>
      </p:sp>
      <p:sp>
        <p:nvSpPr>
          <p:cNvPr id="12" name="Text 3"/>
          <p:cNvSpPr txBox="1"/>
          <p:nvPr/>
        </p:nvSpPr>
        <p:spPr>
          <a:xfrm>
            <a:off x="3607350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и загадки
</a:t>
            </a:r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малых жанрах прилагательные делают высказывание точным и выразительным. Они помогают построить образ, по которому легко догадаться о предмете или явлении.
</a:t>
            </a:r>
            <a:endParaRPr lang="en-US" sz="1367" dirty="0"/>
          </a:p>
        </p:txBody>
      </p:sp>
      <p:sp>
        <p:nvSpPr>
          <p:cNvPr id="13" name="Text 4"/>
          <p:cNvSpPr txBox="1"/>
          <p:nvPr/>
        </p:nvSpPr>
        <p:spPr>
          <a:xfrm>
            <a:off x="628577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13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разговоре прилагательные уточняют сообщение и делают его понятнее. Новая игра, интересный фильм, вкусный обед — такие сочетания звучат естественно и конкретно.
</a:t>
            </a:r>
            <a:endParaRPr lang="en-US" sz="133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делает речь точной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называет признак предмета, согласуется с существительным и помогает описывать мир точнее. Оно делает речь ясной, красивой и выразительной, поэтому без него трудно обойтись.
</a:t>
            </a:r>
            <a:endParaRPr lang="en-US" sz="4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2026-05-22T15:49:16Z</dcterms:created>
  <dcterms:modified xsi:type="dcterms:W3CDTF">2026-05-22T15:49:16Z</dcterms:modified>
</cp:coreProperties>
</file>