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image" Target="../media/image-8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image" Target="../media/image-16-13.png"/><Relationship Id="rId14" Type="http://schemas.openxmlformats.org/officeDocument/2006/relationships/image" Target="../media/image-16-14.png"/><Relationship Id="rId15" Type="http://schemas.openxmlformats.org/officeDocument/2006/relationships/image" Target="../media/image-16-15.png"/><Relationship Id="rId16" Type="http://schemas.openxmlformats.org/officeDocument/2006/relationships/image" Target="../media/image-16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и электрические сигналы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в устройствах передаётся электрическими сигналами: напряжение, ток, частота и длительность импульсов.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сигнал — это язык техники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Начиная с телеграфа и заканчивая сетями и гаджетами, связь опирается на преобразование информации в физический сигнал. Электрические изменения удобно передавать, защищать и затем снова восстановить в осмысленные данные.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электрический сигнал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Электрический сигнал — это изменение электрической величины во времени. Чаще всего под сигналом понимают изменения напряжения или тока, которые повторяются и развиваются по заранее заданному правилу.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несёт сообщение, когда параметры связаны с источником: например, амплитуда или длительность импульса могут соответствовать символу или значению величины. Тогда изменения становятся «кодом».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сигнала есть измеряемые характеристики: амплитуда, частота, фаза, длительность импульса и форма колебаний. В аналоговой форме сигнал может быть непрерывным, а в цифровой — дискретным.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948" y="1638775"/>
            <a:ext cx="2718004" cy="314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Аналоговый и цифровой сигнал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77350" y="3830087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Цифровой сигнал передаёт информацию через ограниченное число уровней, чаще всего два — 0 и 1. Поэтому его удобно хранить и обрабатывать: после искажений цифровые данные проще восстанавливать алгоритмами.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77350" y="3404463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Цифровой: уровни и 0/1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77350" y="2188039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Аналоговый сигнал меняется плавно и способен принимать очень большое число значений. Так «звучит» голос в наушнике до оцифровки: каждое мгновение соответствует своему уровню напряжения.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77350" y="1762414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Аналоговый: плавное «эхо» природы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Параметры сигнала и объём передаваемой информации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условные данные (без привязки к конкретной линии связи), отражающие общий эффект изменения частоты и длительности.
</a:t>
            </a:r>
            <a:endParaRPr lang="en-US" sz="963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частоты и уменьшение длительности импульса повышают потенциальную скорость передачи, но усиливают влияние ошибок синхронизации и искажений на расшифровку.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максимальная скорость ограничена шумом и точностью тайминга: более «быстрый» режим требует более строгих условий, иначе возрастает вероятность ошибок.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Кодирование информации в двоичном виде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цифровых системах информацию переводят в двоичный код: каждый бит может быть только 0 или 1. Двоичная запись удобна для электронных устройств, потому что состояния можно надёжно различать.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обычно хранится как последовательность кодов символов. Для изображений используется набор чисел, описывающих яркость и цвет пикселей, поэтому картинка превращается в измеримые параметры.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Байт состоит из 8 битов и позволяет кодировать множество значений. Этого достаточно, чтобы представить символы, числа, а также фрагменты для звука и изображений, которые затем «собираются» в целое.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уменьшить влияние ошибок передачи, применяют контроль чётности, контрольные суммы и исправляющие коды. Эти методы позволяют обнаруживать сбои и иногда восстанавливать данные без повторного запроса.
</a:t>
            </a:r>
            <a:endParaRPr lang="en-US" sz="137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сигнала от источника к получателю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типичной передачи данных: от сообщения до восстановленного результата.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Датчики как преобразователи информации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температура меняется, сопротивление терморезистора также меняется. Электроника переводит эти изменения в электрический сигнал, по которому вычисляется температура. Так действуют многие бытовые и промышленные измерительные устройства.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Терморезистор: температура «рисует» уровень сигнала
</a:t>
            </a:r>
            <a:endParaRPr lang="en-US" sz="1384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Фотодиод реагирует на освещённость, создавая электрический ток пропорционально падающему свету. Поэтому он подходит для камер, датчиков движения и контроля интенсивности света. Данные затем обрабатываются устройством.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Фотодиод: свет превращается в ток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Колебания воздуха заставляют мембрану микрофона двигаться, а устройство преобразует это движение в изменения электрического напряжения. Затем сигнал поступает в обработку, где его можно усилить и превратить в записываемый формат звука.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Микрофон: звук становится электричеством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и помехи в канале связи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условные значения отношения сигнал/шум для наглядности (без привязки к реальному измерению).
</a:t>
            </a:r>
            <a:endParaRPr lang="en-US" sz="1147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росте уровня шума полезный сигнал хуже различается: устройство может перепутать уровни и «потерять» часть информации. Это особенно заметно при низком отношении сигнал/шум.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общий принцип: чем выше отношение сигнал/шум, тем точнее распознаются данные. В цифровых системах устойчивость повышают экранированием, фильтрацией и повторной передачей.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2050" y="1737075"/>
            <a:ext cx="360000" cy="28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413300" y="1737075"/>
            <a:ext cx="360000" cy="28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264550" y="1737075"/>
            <a:ext cx="360000" cy="288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Модуляция как способ переноса информации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6" name="Text 2"/>
          <p:cNvSpPr txBox="1"/>
          <p:nvPr/>
        </p:nvSpPr>
        <p:spPr>
          <a:xfrm>
            <a:off x="502200" y="2591950"/>
            <a:ext cx="24330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Меняется амплитуда несущего сигнала, то есть «высота» волны. Так полезная информация переносится на более дальние расстояния при передаче радиосигналов в подходящем канале.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502200" y="2162300"/>
            <a:ext cx="243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Амплитудная модуляция
</a:t>
            </a:r>
            <a:endParaRPr lang="en-US" sz="1400" dirty="0"/>
          </a:p>
        </p:txBody>
      </p:sp>
      <p:sp>
        <p:nvSpPr>
          <p:cNvPr id="18" name="Text 4"/>
          <p:cNvSpPr txBox="1"/>
          <p:nvPr/>
        </p:nvSpPr>
        <p:spPr>
          <a:xfrm>
            <a:off x="3353450" y="2591950"/>
            <a:ext cx="24330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частотной модуляции меняется число колебаний в единицу времени, а при фазовой — положение фазы сигнала. Эти варианты применяют, когда важно передавать данные через устойчивые частотные диапазоны.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3353450" y="2162300"/>
            <a:ext cx="243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Частотная и фазовая модуляция
</a:t>
            </a:r>
            <a:endParaRPr lang="en-US" sz="1400" dirty="0"/>
          </a:p>
        </p:txBody>
      </p:sp>
      <p:sp>
        <p:nvSpPr>
          <p:cNvPr id="20" name="Text 6"/>
          <p:cNvSpPr txBox="1"/>
          <p:nvPr/>
        </p:nvSpPr>
        <p:spPr>
          <a:xfrm>
            <a:off x="6204700" y="2591950"/>
            <a:ext cx="24330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Модуляция позволяет «подстроить» сигнал под канал связи: использовать свойства среды и аппаратуры, которые лучше пропускают высокочастотные колебания. Поэтому связь становится эффективнее на расстоянии.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6204700" y="2162300"/>
            <a:ext cx="243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работает на практике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148334"/>
            <a:ext cx="4843800" cy="178793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передачи данных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помогает выбрать технологию связи под задачу: оцениваются скорость, устойчивость к помехам и типичный сценарий применения.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практической точки зрения: проводные каналы проще обеспечить стабильностью, беспроводные выигрывают удобством, а цифровые протоколы компенсируют искажения за счёт обработки данных.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обобщения на основе принципов передачи сигналов и помехоустойчивости.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Дискретизация и оцифровка сигнала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270275" y="3160505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измеренное значение округляют до ближайшего уровня. Чем точнее набор уровней, тем меньше «ошибка округления», тем реалистичнее затем восстанавливаются звук или изображение.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70275" y="2647513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Квантование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47175" y="26882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Отобранные уровни записывают в двоичном виде. Получается последовательность битов, которую можно хранить и передавать, а в дальнейшем — проверять на ошибки и исправлять их при необходимости.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047175" y="2175237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Кодирование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493375" y="36277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Аналоговый сигнал измеряют через равные интервалы времени. Так получается последовательность значений, привязанная к моментам измерений, а непрерывная картина заменяется рядом точек.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493375" y="3114738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Дискретизация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объём данных занимают разные типы информации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Типологическое сравнение по характеру представления (учебная качественная оценка; точные значения зависят от кодирования и настроек).
</a:t>
            </a:r>
            <a:endParaRPr lang="en-US" sz="916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данных с датчиков объём зависит от частоты измерений и того, насколько данные «меняются» между измерениями. Поэтому расход памяти может сильно различаться от случая к случаю.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Быстрее всего растёт видео, потому что оно включает много кадров и часто ещё звуковую дорожку. Текст обычно компактнее, так как состоит из относительно небольшого числа символов.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Электрические сигналы в компьютере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компьютере информация обрабатывается импульсными сигналами: они задают состояния логических схем и служат основой для операций. Когда элемент переключается между состояниями, это соответствует значениям 0 и 1.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Процессор, оперативная память и шины обмена данными работают согласованно, передавая электрические импульсы с высокой частотой. Так формируется быстрый обмен данными и вычисления без «плавных» аналоговых переходов.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704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обработки сигнала в цифровом устройстве
</a:t>
            </a:r>
            <a:endParaRPr lang="en-US" sz="2704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входных данных: микрофон, датчик или другой сенсор; далее сигнал последовательно проходит обработку до получения результата для пользователя.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8475" y="1848813"/>
            <a:ext cx="279600" cy="279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61469" y="1876773"/>
            <a:ext cx="279600" cy="22368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14463" y="1848813"/>
            <a:ext cx="279600" cy="2796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888956" y="3406763"/>
            <a:ext cx="279600" cy="2796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4741950" y="3406763"/>
            <a:ext cx="279600" cy="2796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9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электрические сигналы встречаются в жизни
</a:t>
            </a:r>
            <a:endParaRPr lang="en-US" sz="3000" dirty="0"/>
          </a:p>
        </p:txBody>
      </p:sp>
      <p:sp>
        <p:nvSpPr>
          <p:cNvPr id="20" name="Text 2"/>
          <p:cNvSpPr txBox="1"/>
          <p:nvPr/>
        </p:nvSpPr>
        <p:spPr>
          <a:xfrm>
            <a:off x="448625" y="2231218"/>
            <a:ext cx="26286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 и мессенджеры передают данные через радиосигналы и сетевые каналы. Электрические импульсы кодируют речь и команды, а приёмник восстанавливает сообщение с учётом ошибок.
</a:t>
            </a:r>
            <a:endParaRPr lang="en-US" sz="1000" dirty="0"/>
          </a:p>
        </p:txBody>
      </p:sp>
      <p:sp>
        <p:nvSpPr>
          <p:cNvPr id="21" name="Text 3"/>
          <p:cNvSpPr txBox="1"/>
          <p:nvPr/>
        </p:nvSpPr>
        <p:spPr>
          <a:xfrm>
            <a:off x="936200" y="1816718"/>
            <a:ext cx="21411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 смартфоне
</a:t>
            </a:r>
            <a:endParaRPr lang="en-US" sz="1200" dirty="0"/>
          </a:p>
        </p:txBody>
      </p:sp>
      <p:sp>
        <p:nvSpPr>
          <p:cNvPr id="22" name="Text 4"/>
          <p:cNvSpPr txBox="1"/>
          <p:nvPr/>
        </p:nvSpPr>
        <p:spPr>
          <a:xfrm>
            <a:off x="3301619" y="2231218"/>
            <a:ext cx="26286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Wi‑Fi и другие сети используют электромагнитные сигналы для обмена данными между устройствами. Управляющие и информационные параметры помогают доставлять пакеты с нужной скоростью.
</a:t>
            </a:r>
            <a:endParaRPr lang="en-US" sz="1000" dirty="0"/>
          </a:p>
        </p:txBody>
      </p:sp>
      <p:sp>
        <p:nvSpPr>
          <p:cNvPr id="23" name="Text 5"/>
          <p:cNvSpPr txBox="1"/>
          <p:nvPr/>
        </p:nvSpPr>
        <p:spPr>
          <a:xfrm>
            <a:off x="3789194" y="1816718"/>
            <a:ext cx="21411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Беспроводной интернет
</a:t>
            </a:r>
            <a:endParaRPr lang="en-US" sz="1200" dirty="0"/>
          </a:p>
        </p:txBody>
      </p:sp>
      <p:sp>
        <p:nvSpPr>
          <p:cNvPr id="24" name="Text 6"/>
          <p:cNvSpPr txBox="1"/>
          <p:nvPr/>
        </p:nvSpPr>
        <p:spPr>
          <a:xfrm>
            <a:off x="6154613" y="2231218"/>
            <a:ext cx="26286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Камера регистрирует изображение, после чего устройство преобразует сигнал датчика в цифровые значения. Дальше выполняется обработка и распознавание кода, чтобы получить текст или ссылку.
</a:t>
            </a:r>
            <a:endParaRPr lang="en-US" sz="1000" dirty="0"/>
          </a:p>
        </p:txBody>
      </p:sp>
      <p:sp>
        <p:nvSpPr>
          <p:cNvPr id="25" name="Text 7"/>
          <p:cNvSpPr txBox="1"/>
          <p:nvPr/>
        </p:nvSpPr>
        <p:spPr>
          <a:xfrm>
            <a:off x="6642188" y="1816718"/>
            <a:ext cx="21411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QR‑сканеры и считыватели
</a:t>
            </a:r>
            <a:endParaRPr lang="en-US" sz="1200" dirty="0"/>
          </a:p>
        </p:txBody>
      </p:sp>
      <p:sp>
        <p:nvSpPr>
          <p:cNvPr id="26" name="Text 8"/>
          <p:cNvSpPr txBox="1"/>
          <p:nvPr/>
        </p:nvSpPr>
        <p:spPr>
          <a:xfrm>
            <a:off x="1829106" y="3789168"/>
            <a:ext cx="26286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Кардиографы и фитнес‑устройства снимают электрические изменения, связанные с работой организма. Затем сигналы фильтруют и переводят в понятные метрики: пульс и ритм.
</a:t>
            </a:r>
            <a:endParaRPr lang="en-US" sz="1000" dirty="0"/>
          </a:p>
        </p:txBody>
      </p:sp>
      <p:sp>
        <p:nvSpPr>
          <p:cNvPr id="27" name="Text 9"/>
          <p:cNvSpPr txBox="1"/>
          <p:nvPr/>
        </p:nvSpPr>
        <p:spPr>
          <a:xfrm>
            <a:off x="2316681" y="3374668"/>
            <a:ext cx="21411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измерения
</a:t>
            </a:r>
            <a:endParaRPr lang="en-US" sz="1200" dirty="0"/>
          </a:p>
        </p:txBody>
      </p:sp>
      <p:sp>
        <p:nvSpPr>
          <p:cNvPr id="28" name="Text 10"/>
          <p:cNvSpPr txBox="1"/>
          <p:nvPr/>
        </p:nvSpPr>
        <p:spPr>
          <a:xfrm>
            <a:off x="4682100" y="3789168"/>
            <a:ext cx="26286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«умного дома» измеряют температуру, освещённость и движение, превращая физические величины в электрические сигналы. Устройство принимает решение и автоматически включает нужное действие.
</a:t>
            </a:r>
            <a:endParaRPr lang="en-US" sz="1000" dirty="0"/>
          </a:p>
        </p:txBody>
      </p:sp>
      <p:sp>
        <p:nvSpPr>
          <p:cNvPr id="29" name="Text 11"/>
          <p:cNvSpPr txBox="1"/>
          <p:nvPr/>
        </p:nvSpPr>
        <p:spPr>
          <a:xfrm>
            <a:off x="5169675" y="3374668"/>
            <a:ext cx="21411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и «умные» датчики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передачи и надёжность связи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Теоретическая зависимость: рост ошибок при увеличении расстояния, шумов и нагрузки (обобщение для учебного графика; точные кривые зависят от технологии).
</a:t>
            </a:r>
            <a:endParaRPr lang="en-US" sz="88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ростом скорости сигнал становится «теснее» по времени и чаще требует точного совпадения часов передачи и приёма. Поэтому растёт чувствительность к искажениям и задержкам.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связь — это баланс. Максимальная скорость без надёжной защиты может увеличивать долю ошибок, а значит снижать качество итогового сообщения.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75" y="1346970"/>
            <a:ext cx="4843800" cy="33906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величины электрического сигнала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6600" y="4423500"/>
            <a:ext cx="34308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определения электрических величин из школьной физики.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55350" y="159527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параметры измеряют у электрического сигнала и как они связаны с передачей информации и практическими задачами.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5350" y="316462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«упаковывается» в параметры: частота и длительность отражаются на скорости и объёме данных, а напряжение и ток — на том, как сигнал воспринимается и воспроизводится.
</a:t>
            </a:r>
            <a:endParaRPr lang="en-US" sz="137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Пределы и перспективы передачи информации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средств связи опирается на три направления: увеличение скорости передачи, уменьшение потерь при распространении и более точная защита данных. Благодаря этому сообщения доходят быстрее и стабильнее.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013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Оптоволоконные линии и сети 5G расширяют возможности, а миниатюрные микросхемы и «интеллектуальные» датчики делают передачу информации более частой и точной. Особенно заметен прогресс в медицине и промышленности.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423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фундаментальные ограничения сохраняются: шум ухудшает различимость сигнала, задержки мешают синхронизации, а энергопотребление и стоимость оборудования ограничивают масштабирование решений. Поэтому технологии развиваются постепенно и целенаправленно.
</a:t>
            </a:r>
            <a:endParaRPr lang="en-US" sz="1355" dirty="0"/>
          </a:p>
        </p:txBody>
      </p:sp>
      <p:sp>
        <p:nvSpPr>
          <p:cNvPr id="13" name="Text 5"/>
          <p:cNvSpPr txBox="1"/>
          <p:nvPr/>
        </p:nvSpPr>
        <p:spPr>
          <a:xfrm>
            <a:off x="67834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Дальнейший прогресс связан с эффективным кодированием, улучшением качества каналов и развитием вычислительной техники. Чем точнее обработка сигналов, тем выше реальная полезная скорость при том же уровне помех.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электрический сигнал как носитель информации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становится полезной, когда её можно закодировать, передать, принять и восстановить без существенных потерь. Электрические сигналы связывают физический мир с цифровыми технологиями.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2026-05-12T10:07:45Z</dcterms:created>
  <dcterms:modified xsi:type="dcterms:W3CDTF">2026-05-12T10:07:45Z</dcterms:modified>
</cp:coreProperties>
</file>