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птиц: Обзор и ключевые темы
</a:t>
            </a:r>
            <a:endParaRPr lang="en-US" sz="3055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— одни из самых разнообразных позвоночных с уникальными характеристиками и ролями в природе.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и происхождение птиц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эволюционировали от древних динозавров, приобрели перья и лёгкий скелет, что позволило им освоить все континенты и развить способность к полёту.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1111890"/>
            <a:ext cx="4841700" cy="40993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строения птиц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075100" y="1562075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Анатомические особенности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имеют перья, беззубый клюв и полый лёгкий скелет, что облегчает полёт и снижает массу тела. Это позволяет им эффективно передвигаться в воздухе.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069125" y="3272050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Функциональные адаптации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птиц хорошо развито острое зрение и дыхательная система с воздушными мешками, что обеспечивает высокий обмен веществ и выносливость во время полёта.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6126600" y="3234725"/>
            <a:ext cx="28374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миниатюрных колибри до массивных страусов — размеры птиц отражают их адаптации к разным экосистемам.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1094977"/>
            <a:ext cx="4767300" cy="1606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8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2,7 м и 150 кг
</a:t>
            </a:r>
            <a:endParaRPr lang="en-US" sz="5822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по орнитологии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1434"/>
            <a:ext cx="47673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максимальный рост и масса страуса, крупнейшей птицы на планете.
</a:t>
            </a:r>
            <a:endParaRPr lang="en-US" sz="196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Контурные перья: внешняя защита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перья формируют силуэт птицы и защищают тело от повреждений и влаги. Они обеспечивают аэродинамичность, необходимую для успешного полёта.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Пуховые перья: теплоизоляция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Расположены под контурными, пух помогает сохранять тепло, поддерживая постоянную температуру тела птицы в холодных условиях.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Маховые перья: крылья и полёт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перья крыла, отвечающие за подъем и маневренность в воздухе. Их структура позволяет оптимизировать аэродинамические свойства.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оперения и их значение
</a:t>
            </a:r>
            <a:endParaRPr lang="en-US" sz="3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1377" y="2038700"/>
            <a:ext cx="552900" cy="55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68393" y="1519575"/>
            <a:ext cx="506363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60874" y="2069225"/>
            <a:ext cx="506363" cy="578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5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клюва: разнообразие форм
</a:t>
            </a:r>
            <a:endParaRPr lang="en-US" sz="3544" dirty="0"/>
          </a:p>
        </p:txBody>
      </p:sp>
      <p:sp>
        <p:nvSpPr>
          <p:cNvPr id="7" name="Text 1"/>
          <p:cNvSpPr txBox="1"/>
          <p:nvPr/>
        </p:nvSpPr>
        <p:spPr>
          <a:xfrm>
            <a:off x="1181400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Широкий плоский клюв утки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Позволяет процеживать воду и добывать мелких организмов, специализируясь на фильтрационном питании.
</a:t>
            </a:r>
            <a:endParaRPr lang="en-US" sz="1190" dirty="0"/>
          </a:p>
        </p:txBody>
      </p:sp>
      <p:sp>
        <p:nvSpPr>
          <p:cNvPr id="8" name="Text 2"/>
          <p:cNvSpPr txBox="1"/>
          <p:nvPr/>
        </p:nvSpPr>
        <p:spPr>
          <a:xfrm>
            <a:off x="3748300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Долотообразный клюв дятла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Прочный и острый клюв помогает пробивать кору деревьев в поисках насекомых.
</a:t>
            </a:r>
            <a:endParaRPr lang="en-US" sz="1190" dirty="0"/>
          </a:p>
        </p:txBody>
      </p:sp>
      <p:sp>
        <p:nvSpPr>
          <p:cNvPr id="9" name="Text 3"/>
          <p:cNvSpPr txBox="1"/>
          <p:nvPr/>
        </p:nvSpPr>
        <p:spPr>
          <a:xfrm>
            <a:off x="6381776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Загнутый клюв сокола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Специализирован для быстрого разрывания добычи, важен для хищных образов жизни.
</a:t>
            </a:r>
            <a:endParaRPr lang="en-US" sz="1190" dirty="0"/>
          </a:p>
        </p:txBody>
      </p:sp>
      <p:sp>
        <p:nvSpPr>
          <p:cNvPr id="10" name="Text 4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3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птиц: разнообразие рациона
</a:t>
            </a:r>
            <a:endParaRPr lang="en-US" sz="3347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Зерноядные птицы, такие как воробьи и голуби, питаются семенами, что отражается в форме их клюва и пищеварительной системе.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Хищные виды, например орлы и ястребы, охотятся на мелких животных, а насекомоядные часто меняют рацион в зависимости от доступного корма.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видов птиц по континентам
</a:t>
            </a:r>
            <a:endParaRPr lang="en-US" sz="2683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разнообразие находится в тропиках, особенно в Амазонии, что связано с богатством экосистем.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птиц отражает климатические и экологические условия каждого региона, с пиками в тропических лесах.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BirdLife International, 2023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и осёдлость: жизненные стратегии
</a:t>
            </a:r>
            <a:endParaRPr lang="en-US" sz="3054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Перелётные птицы преодолевают тысячи километров, избегая холодных зим и находя пищу в тёплых районах.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Оседлые виды адаптируются к изменениям климата через изменение поведения и физиологических процессов в течение года.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стратегии обеспечивают выживание видов в разнообразных условиях, сохраняя популяции и поддерживая биосистемы.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527768"/>
            <a:ext cx="3929100" cy="13347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Среды обитания и основные виды птиц
</a:t>
            </a:r>
            <a:endParaRPr lang="en-US" sz="344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иллюстрирует разнообразие птиц по экосистемам, демонстрируя их адаптацию к разным климатическим условиям.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успешно заселяют разные экосистемы, демонстрируя высокую адаптивность к окружающей среде.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BirdLife International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8940" y="869300"/>
            <a:ext cx="4683900" cy="12990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5075" y="2237695"/>
            <a:ext cx="4783800" cy="13501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98175" y="3662675"/>
            <a:ext cx="4683900" cy="12990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5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птиц: стратегии и забота о потомстве
</a:t>
            </a:r>
            <a:endParaRPr lang="en-US" sz="2702" dirty="0"/>
          </a:p>
        </p:txBody>
      </p:sp>
      <p:sp>
        <p:nvSpPr>
          <p:cNvPr id="8" name="Text 1"/>
          <p:cNvSpPr txBox="1"/>
          <p:nvPr/>
        </p:nvSpPr>
        <p:spPr>
          <a:xfrm>
            <a:off x="506200" y="116904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гнёзд и их назначение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строят гнёзда в самых разных местах: на деревьях, земле и скалах. Некоторые гнёзда очень просты, как у пингвинов, другие — сложные и висячие, например, у иволг, обеспечивая защиту птенцов от хищников.
</a:t>
            </a:r>
            <a:endParaRPr lang="en-US" sz="1031" dirty="0"/>
          </a:p>
        </p:txBody>
      </p:sp>
      <p:sp>
        <p:nvSpPr>
          <p:cNvPr id="9" name="Text 2"/>
          <p:cNvSpPr txBox="1"/>
          <p:nvPr/>
        </p:nvSpPr>
        <p:spPr>
          <a:xfrm>
            <a:off x="506200" y="2479741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Брачные ритуалы как часть размножения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птиц используют брачные демонстрации для привлечения партнёра: красочное оперение, пение и уникальное строительство гнёзд. Эти ритуалы повышают шансы на успешное спаривание и продолжение рода.
</a:t>
            </a:r>
            <a:endParaRPr lang="en-US" sz="981" dirty="0"/>
          </a:p>
        </p:txBody>
      </p:sp>
      <p:sp>
        <p:nvSpPr>
          <p:cNvPr id="10" name="Text 3"/>
          <p:cNvSpPr txBox="1"/>
          <p:nvPr/>
        </p:nvSpPr>
        <p:spPr>
          <a:xfrm>
            <a:off x="506200" y="379046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заботе о потомстве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птенцах у птиц различается: у одних оба родителя высиживают яйца и кормят птенцов, у других птенцы становятся самостоятельными сразу после вылупления, что зависит от вида и условий среды.
</a:t>
            </a:r>
            <a:endParaRPr lang="en-US" sz="1018" dirty="0"/>
          </a:p>
        </p:txBody>
      </p:sp>
      <p:sp>
        <p:nvSpPr>
          <p:cNvPr id="11" name="Text 4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Голосовые сигналы и пение у птиц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Пение самцов служит для привлечения самок и защиты территории, создавая сложные звуковые узоры, которые варьируются в зависимости от вида и сезона размножения.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Дрозды, соловьи и жаворонки славятся богатством мелодий, они способны имитировать окружающие звуки, что помогает выделяться среди конкурентов и привлекать партнёров.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Вороны, сороки и галки обладают проще устроенными сигналами, но используют их для множества целей, включая предупреждение об опасности и социальное общение.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функции птиц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играют ключевую роль в сельском хозяйстве, уничтожая вредителей и опыляя растения, что способствует сохранению баланса экосистем и урожайности.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участвуют в распространении семян, выступают пищей для хищников и служат биоиндикаторами, отражая состояние окружающей среды и влияя на её здоровье.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для птиц: проблемы современности
</a:t>
            </a:r>
            <a:endParaRPr lang="en-US" sz="3132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вырубка лесов уничтожает естественные места обитания многих видов, нарушая их жизненные циклы и уменьшая численность популяций.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 и воздуха влияет на здоровье птиц, снижая их выживаемость и ухудшая качество пищи и среды обитания.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Инвазивные виды и урбанизация создают новые опасности и конкуренцию, а браконьерство приводит к сокращению редких и ценных видов.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изменения сдвигают сроки миграций и уменьшают доступность кормовой базы, вызывая дополнительные трудности для пернатых.
</a:t>
            </a:r>
            <a:endParaRPr lang="en-US" sz="119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Императорский пингвин — гигант Антарктики
</a:t>
            </a:r>
            <a:pPr algn="ctr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вид самый крупный среди пингвинов, его масса достигает 40 кг. Императорские пингвины прекрасно адаптированы к суровым холодам и долгое время высиживают яйца в экстремальных условиях.
</a:t>
            </a:r>
            <a:endParaRPr lang="en-US" sz="113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Кулик-острохвост — чемпион дальних перелётов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Кулик совершает сезонные перелёты до 11 600 км, преодолевая океаны и континенты. Его невероятная выносливость обеспечивает выживание на миграционных маршрутах.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Сапсан — вершина скорости среди птиц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Быстрейшая птица в мире, сапсан развивает скорость пикирования до 322 км/ч. Он использует это для успешной охоты, поражая жертв молниеносными атаками.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Рекордные представители мира птиц
</a:t>
            </a:r>
            <a:endParaRPr lang="en-US" sz="3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численность основных видов птиц
</a:t>
            </a:r>
            <a:endParaRPr lang="en-US" sz="262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представленных видов какапо — редкий и критически уязвимый попугай с населением менее 200 особей.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несмотря на высокую численность некоторых видов, другие требуют срочной охраны и программ восстановления.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BirdLife International, 2023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в мифологии, культуре и искусстве
</a:t>
            </a:r>
            <a:endParaRPr lang="en-US" sz="3251" dirty="0"/>
          </a:p>
        </p:txBody>
      </p:sp>
      <p:sp>
        <p:nvSpPr>
          <p:cNvPr id="5" name="Text 1"/>
          <p:cNvSpPr txBox="1"/>
          <p:nvPr/>
        </p:nvSpPr>
        <p:spPr>
          <a:xfrm>
            <a:off x="483637" y="1831075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культурах журавль и аист символизируют здоровье, долголетие и семейное счастье, широко отражаясь в народных легендах и традициях.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483632" y="3118404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Орёл выступает национальным символом России, США и Германии, воплощая силу, свободу и величие в гербах и государственных эмблемах.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288766" y="2516000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Сова у древних греков считалась эмблемой мудрости и знания, часто изображалась рядом с богиней Афиной и в искусстве эпохи Античности.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4288761" y="3803329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птиц активно используется в литературе, живописи и скульптуре, отражая многогранное значение пернатых в человеческой культуре.
</a:t>
            </a:r>
            <a:endParaRPr lang="en-US" sz="119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450" y="1119028"/>
            <a:ext cx="5288100" cy="410034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7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5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птицами: наука и хобби
</a:t>
            </a:r>
            <a:endParaRPr lang="en-US" sz="3511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12288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Бердвотчинг — популярное увлечение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Бердвотчинг объединяет миллионы людей, позволяя наслаждаться природой и обучаться определению видов. Это хобби способствует развитию бережного отношения к окружающей среде.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3593700"/>
            <a:ext cx="47676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методы изучения птиц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применяют кольцевание птиц, радиотелеметрию и видеофиксацию для изучения миграций и поведения, что помогает лучше понять биологические процессы и улучшить охранные меры.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птиц и восстановление популяций
</a:t>
            </a:r>
            <a:endParaRPr lang="en-US" sz="325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6150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заповедников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национальных парков и заказников с целью сохранить места обитания редких и вымирающих видов птиц.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323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экосистем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деревьев и охрана пойменных лугов способствуют возвращению привычной среды обитания и увеличению численности птиц.
</a:t>
            </a:r>
            <a:endParaRPr lang="en-US" sz="1058" dirty="0"/>
          </a:p>
        </p:txBody>
      </p:sp>
      <p:sp>
        <p:nvSpPr>
          <p:cNvPr id="11" name="Text 4"/>
          <p:cNvSpPr txBox="1"/>
          <p:nvPr/>
        </p:nvSpPr>
        <p:spPr>
          <a:xfrm>
            <a:off x="48500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Разведение в неволе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Запуск программ разведения исчезающих видов в питомниках, с последующим выпуском молодых особей в природу.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677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инициативы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Проведение кампаний и акций по повышению осведомлённости населения об актуальных проблемах и способах защиты птиц.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9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сохранения разнообразия птиц
</a:t>
            </a:r>
            <a:endParaRPr lang="en-US" sz="2946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— важная часть экосистем и культуры человека. Сохранение их видов обеспечивает экологический баланс, требует коллективных усилий и ответственного отношения каждого к природе.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2026-05-08T01:24:27Z</dcterms:created>
  <dcterms:modified xsi:type="dcterms:W3CDTF">2026-05-08T01:24:27Z</dcterms:modified>
</cp:coreProperties>
</file>