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нуклеиновых кислот
</a:t>
            </a:r>
            <a:endParaRPr lang="en-US" sz="3301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РНК — основа наследственности, работы клетки и синтеза белка.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нуклеиновые кислоты
</a:t>
            </a:r>
            <a:endParaRPr lang="en-US" sz="370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молекулы объясняют, как признаки передаются от родителей к потомкам, как клетка растет и делится, а также как по наследственной информации строятся белки.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 — основная единица ДНК и РНК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095275" y="423341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РНК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РНК вместо тимина используется урацил. Поэтому набор оснований сокращается до А, У, Г и Ц, что отличает РНК от ДНК.
</a:t>
            </a:r>
            <a:endParaRPr lang="en-US" sz="957" dirty="0"/>
          </a:p>
        </p:txBody>
      </p:sp>
      <p:sp>
        <p:nvSpPr>
          <p:cNvPr id="12" name="Text 3"/>
          <p:cNvSpPr txBox="1"/>
          <p:nvPr/>
        </p:nvSpPr>
        <p:spPr>
          <a:xfrm>
            <a:off x="3927223" y="3411888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ДНК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встречаются четыре основания: аденин, тимин, гуанин и цитозин. Их сочетание образует «текст» наследственной информации, записанный в молекуле.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4644751" y="2590381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делят на пурины и пиримидины. К пуринам относят аденин и гуанин, к пиримидинам — цитозин, тимин и урацил.
</a:t>
            </a:r>
            <a:endParaRPr lang="en-US" sz="958" dirty="0"/>
          </a:p>
        </p:txBody>
      </p:sp>
      <p:sp>
        <p:nvSpPr>
          <p:cNvPr id="14" name="Text 5"/>
          <p:cNvSpPr txBox="1"/>
          <p:nvPr/>
        </p:nvSpPr>
        <p:spPr>
          <a:xfrm>
            <a:off x="5314287" y="1768895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в составе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содержится дезоксирибоза, а в РНК — рибоза. Разница в одном атоме кислорода влияет на свойства молекул и их устойчивость в клетке.
</a:t>
            </a:r>
            <a:endParaRPr lang="en-US" sz="950" dirty="0"/>
          </a:p>
        </p:txBody>
      </p:sp>
      <p:sp>
        <p:nvSpPr>
          <p:cNvPr id="15" name="Text 6"/>
          <p:cNvSpPr txBox="1"/>
          <p:nvPr/>
        </p:nvSpPr>
        <p:spPr>
          <a:xfrm>
            <a:off x="5936913" y="94739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нуклеотида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включает сахар, остаток фосфорной кислоты и азотистое основание. Именно из таких одинаковых по строению «кирпичиков» построены ДНК и РНК.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молекула двойной спирали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цепи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состоит из двух длинных цепей, которые закручены вокруг общей оси. Такая форма называется двойной спиралью и придает молекуле устойчивость.
</a:t>
            </a:r>
            <a:endParaRPr lang="en-US" sz="1211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Комплементарные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удерживаются вместе благодаря строгому соответствию оснований: аденин соединяется с тимином, а гуанин — с цитозином. Это правило называют комплементарностью.
</a:t>
            </a:r>
            <a:endParaRPr lang="en-US" sz="1207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копирование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парности оснований каждая цепь может служить шаблоном для создания новой. Поэтому наследственная информация копируется точно при делении клетки.
</a:t>
            </a:r>
            <a:endParaRPr lang="en-US" sz="12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ДНК и РНК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признаки характерны для каждой молекулы. Особенно заметны различия в числе цепей, наборе оснований и устойчивости.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лучше подходит для хранения информации, а РНК — для ее использования в клетке.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школьной биологии; обобщение по теме «Нуклеиновые кислоты»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РНК и их функции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РНК работают вместе, чтобы наследственная информация из ДНК была использована при сборке белка.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РНК выполняет свою задачу, но результат возможен только при их совместной работе.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школьной биологии; тема «Биосинтез белка»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ДНК к белку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передачи и использования наследственной информации в клетке.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комплементарности и удвоение ДНК
</a:t>
            </a:r>
            <a:endParaRPr lang="en-US" sz="3023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соответствие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в ДНК соединяются только по правилу парности: аденин с тимином, гуанин с цитозином. Это делает запись наследственной информации упорядоченной и надежной.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цепь — шаблон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удвоении молекулы две цепи расходятся, и каждая из них становится основой для построения новой комплементарной цепи. Так создается точная копия ДНК.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процесса образуются две молекулы ДНК с одинаковой последовательностью нуклеотидов. Это необходимо для передачи наследственной информации дочерним клеткам.
</a:t>
            </a:r>
            <a:endParaRPr lang="en-US" sz="1002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удвоение ДНК помогает клеткам расти, делиться и сохранять признаки организма. Ошибки в этом процессе могут приводить к изменениям наследственной информации.
</a:t>
            </a:r>
            <a:endParaRPr lang="en-US" sz="10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нуклеиновые кислоты в клетке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ДНК находится в ядре и входит в состав хромосом. Здесь хранится большая часть наследственной информации, необходимой для работы организма.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хлоропласты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количества ДНК есть также в митохондриях и хлоропластах. Эти органоиды имеют собственную наследственную информацию и участвуют в клеточных процессах.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РНК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синтезируется в ядре по матрице ДНК. После этого молекулы РНК покидают ядро и направляются туда, где они нужны клетке.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активно РНК работает в цитоплазме, на рибосомах. Именно там происходит сборка белков, поэтому РНК напрямую связана с жизнью клетки.
</a:t>
            </a:r>
            <a:endParaRPr lang="en-US" sz="12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55595" y="3151483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сохраняет наследственные сведения о признаках организма и строении белков. Благодаря своей длине и устойчивости она подходит для долговременного хранения огромного объема информации.
</a:t>
            </a:r>
            <a:endParaRPr lang="en-US" sz="1099" dirty="0"/>
          </a:p>
        </p:txBody>
      </p:sp>
      <p:sp>
        <p:nvSpPr>
          <p:cNvPr id="9" name="Text 2"/>
          <p:cNvSpPr txBox="1"/>
          <p:nvPr/>
        </p:nvSpPr>
        <p:spPr>
          <a:xfrm>
            <a:off x="3489667" y="2114891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 делении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деления клетки ДНК точно копируется и передается дочерним клеткам. Это обеспечивает сохранение признаков и непрерывность наследственности от поколения к поколению.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6255606" y="1060075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для РНК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ДНК служат матрицей для синтеза РНК. Затем эта информация используется клеткой при создании белков, которые выполняют важные функции.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ДНК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РНК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иРНК снимает копию с участка ДНК и переносит генетический код к рибосомам. Благодаря этому клетка получает точную инструкцию, по которой затем собирается нужный белок.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аминокислот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подносит к рибосоме аминокислоты — «строительные кирпичики» белка. Каждая молекула тРНК узнаёт свой участок кода и присоединяет правильную аминокислоту в нужный момент.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рибосом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 входит в состав рибосом и помогает им удерживать молекулы РНК и аминокислот. Без неё сборка белковой цепи шла бы значительно медленнее и менее точно.
</a:t>
            </a:r>
            <a:endParaRPr lang="en-US" sz="1116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обычно одноцепочечная, короче ДНК и менее устойчива. Поэтому она удобна для быстрых, временных задач, когда клетке нужно быстро включить или остановить синтез белка.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произойти при изменении ДНК
</a:t>
            </a:r>
            <a:endParaRPr lang="en-US" sz="282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по-разному, но их последствия зависят от того, затронут ли важный участок гена и как изменится последовательность аминокислот.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изменение ДНК может быть нейтральным или серьёзным; итог определяется тем, насколько оно влияет на белок.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«Нуклеиновые кислоты»; схема возможных последствий мутаций
</a:t>
            </a:r>
            <a:endParaRPr lang="en-US" sz="7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этом наборе сосредоточена основная наследственная информация организма: хромосомы упаковывают ДНК и помогают точно распределить её при делении клеток.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кариотип человека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 содержится в большинстве клеток человека
</a:t>
            </a:r>
            <a:endParaRPr lang="en-US" sz="24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 РНК по основным признакам
</a:t>
            </a:r>
            <a:endParaRPr lang="en-US" sz="295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эти молекулы по строению и как их особенности связаны с их ролью в клетке.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лучше подходит для хранения информации, а РНК — для её быстрого использования при синтезе белка.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 организма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реализации наследственной информации от ДНК до проявления внешнего или внутреннего признака.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ДНК удобно хранить наследственную информацию
</a:t>
            </a:r>
            <a:endParaRPr lang="en-US" sz="232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объём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множество генов, поэтому может хранить очень много сведений об организме. Длинная молекула удобна для записи большого количества наследственных признаков в одном месте.
</a:t>
            </a:r>
            <a:endParaRPr lang="en-US" sz="1207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делает молекулу устойчивее к повреждениям. Кроме того, ДНК упакована в хромосомы, что помогает защищать её и сохранять порядок в ядре клетки.
</a:t>
            </a:r>
            <a:endParaRPr lang="en-US" sz="1207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копирование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каждая цепь ДНК служит образцом для новой. Благодаря этому наследственная информация передаётся дочерним клеткам почти без ошибок и сохраняется поколениями.
</a:t>
            </a:r>
            <a:endParaRPr lang="en-US" sz="12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РНК работает как временный носитель информации
</a:t>
            </a:r>
            <a:endParaRPr lang="en-US" sz="2289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Синтез в ядре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образуется по матрице ДНК и получает нужную информацию для работы клетки. Этот этап нужен только тогда, когда требуется определённый белок.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Использование в цитоплазме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 ядра РНК помогает доставить код к рибосомам или участвует в сборке белка. Выполнив задачу, она быстро разрушается.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Быстрое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Непостоянство РНК удобно для клетки: нужные процессы можно запускать и прекращать в короткий срок, не меняя саму ДНК.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выполняют нуклеиновые кислоты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молекулы нужны клетке не по отдельности, а вместе: одна хранит сведения, другая помогает их использовать в нужный момент.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отвечает за основу наследственности, а РНК обеспечивает её реализацию в клетке через синтез белка.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биологии; обобщение функций ДНК и РНК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9" y="1793917"/>
            <a:ext cx="384383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242" y="2571150"/>
            <a:ext cx="427092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19" y="3908754"/>
            <a:ext cx="298965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нуклеиновых кислот для человека
</a:t>
            </a:r>
            <a:endParaRPr lang="en-US" sz="3101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ДНК помогает находить наследственные заболевания и оценивать риск их передачи. Это делает диагностику точнее и позволяет врачам раньше замечать возможные проблемы.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растениеводстве и животноводстве анализ наследственной информации помогает отбирать полезные признаки. Так можно выводить более урожайные, крепкие и устойчивые организмы.
</a:t>
            </a:r>
            <a:endParaRPr lang="en-US" sz="859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родства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используют, чтобы подтверждать родственные связи. Такой анализ помогает в биологии, а также в судебной практике, когда нужно установить личность.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РНК изучают, чтобы понять работу клеток, причины мутаций и способы передачи признаков. Эти знания важны для развития современной биологии.
</a:t>
            </a:r>
            <a:endParaRPr lang="en-US" sz="9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строении и функциях нуклеиновых кислот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информацию, а РНК помогает использовать её для синтеза белков. Вместе эти молекулы обеспечивают работу клеток, рост организма и передачу признаков.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2026-06-01T12:26:04Z</dcterms:created>
  <dcterms:modified xsi:type="dcterms:W3CDTF">2026-06-01T12:26:04Z</dcterms:modified>
</cp:coreProperties>
</file>