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птиц: ключевые темы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важнейшие этапы жизненного цикла и особенности размножения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природе: роль и 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уникальный класс животных с оперением и способностью к полёту. Они vitalны для экосистем, участвуют в опылении, расселении семян и регулируют численность насекомых, поддерживая баланс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половой системы птиц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птиц самцы имеют пару яичек, расположенных внутри тела, обеспечивающих производство сперматозоидов.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обычно обладают функциональным только левым яичником и яйцеводом, где формируются крупные, питательные яйцеклетки.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Устройством половой системы обеспечивается внутреннее оплодотворение, а также закладка скорлупы яйца перед его откладыванием.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яйца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состоит из твёрдой скорлупы, белка и желтка. Скорлупа защищает эмбрион от повреждений и препятствует испарению влаги.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компонентов яйца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Желток снабжает зародыш питательными веществами, а белок обеспечивает воду и белки, необходимые для роста птенца.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Птичье яйцо: строение и функции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во внутренней части яйцевода после спаривания, где сперматозоид проникает в яйцеклетку.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 сперматозоид участвует в оплодотворении, обеспечивая генетическую информацию для эмбриона.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яйца по яйцеводу формируются слизистые оболочки и защитная скорлупа.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 — образование твердой скорлупы перед откладыванием яйца из гнезда.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 у птиц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птиц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от спаривания до взрослой особи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развития эмбриона — от 37 до 39 градусов Цельсия, которую поддерживают родители во время насиживания.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инкубационного периода варьируется по видам, например: курица — 21 день, сова — до 35, страус — до 45 дней.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Инкубация: условия насиживания яиц
</a:t>
            </a:r>
            <a:endParaRPr lang="en-US" sz="2729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орнитологов,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сроках инкубации у птиц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 размеру птицы имеют более длительный инкубационный период, что связано с потребностями эмбриона.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инкубации адаптирована к биологическим особенностям и стратегиям выживания птиц.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Птенцы: выводковые и гнездовые виды
</a:t>
            </a:r>
            <a:endParaRPr lang="en-US" sz="255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рождаются с открытыми глазами, покрытые пухом и способны самостоятельно передвигаться сразу после вылупления.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птенцы появляются слепыми и голыми, полностью зависят от родительской заботы и питания в первые недели жизни.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определяют стратегии развития и поведения птиц в раннем возрасте для максимального выживания.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кормление — залог выживания гнездовых птенцов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птенцы получают пищу каждые 10–20 минут — родители приносят насекомых и червей. Такое внимание обеспечивает быстрый рост и развитие слабых птенцов.
</a:t>
            </a:r>
            <a:endParaRPr lang="en-US" sz="142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учатся добывать пищу самостоятельно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выводковые птенцы быстро становятся самостоятельными, они продолжают следовать за родителями для защиты и обучения навыкам добычи корма.
</a:t>
            </a:r>
            <a:endParaRPr lang="en-US" sz="1424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уход за птенцами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птенцов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гнездовых птиц первые 2–3 недели характеризуются интенсивным ростом: птенцы покрываются первичным оперением, глаза открываются, начинается приобретение моторных навыков для полёта.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выводковых видов рост и становление самостоятельности проходят быстрее, поскольку птенцы рождаются более развитыми и способны самостоятельно передвигаться и искать пищу.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развития напрямую зависит от вида птиц — у крупных представителей процессы могут затягиваться, у мелких – проходить быстрее, адаптируясь к жизненным условиям.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количество корма, а также внешние условия окружающей среды оказывают значительное влияние на скорость и успешность развития птенцов.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навыков у молодых птиц
</a:t>
            </a:r>
            <a:endParaRPr lang="en-US" sz="2546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приобретают жизненно важные умения — учатся летать и добывать пищу, наблюдая за поведением родителей и подражая их действиям в естественной среде.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Импринтинг — это процесс запоминания особей родителей сразу после вылупления, который способствует привязанности и безопасному поведению молодых птиц в социуме.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навыков распознавания опасностей и навигации помогает молодым особям выжить и успешно интегрироваться в популяцию взрослой птицы.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размножения напрямую связаны с экологическими условиями, влияющими на количество яиц и степень родительской опеки.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 и полевые наблюдения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гнездовых стратегий, количество яиц и особенности родительской опеки у разных видов птиц.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стратегий размножения
</a:t>
            </a:r>
            <a:endParaRPr lang="en-US" sz="215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максимальное количество яиц, которое откладывает альбатрос за два года, отражая его низкую плодовитость по сравнению с другими птицами.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Орнитологическая статистика
</a:t>
            </a:r>
            <a:endParaRPr lang="en-US" sz="1096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способен откладывать 5–6 яиц за одну кладку, тогда как альбатрос ограничивается одним яйцом раз в два года. Такая разница связана с различиями в продолжительности жизни и рисками для потомства.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для размножения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совершают длинные миграции к местам с оптимальными условиями для размножения — теплыми климатами и изобилием корма, что повышает шансы успешного выведения потомства.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ласточки прилетают в Россию весной для гнездования, а осенью возвращаются в Африку. Массовые перелёты журавлей и грачей также связаны с поиском подходящих условий размножения.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размножению птиц
</a:t>
            </a:r>
            <a:endParaRPr lang="en-US" sz="248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доступные для гнездования территории, что снижает численность многих видов и нарушает естественные циклы размножения.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ухудшает здоровье птиц и их эмбрионов, а химикаты в сельском хозяйстве сокращают численность насекомых — основного корма для птенцов.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смещают сроки миграций и гнездования, создавая несоответствия между появлением птенцов и доступностью пищи.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потомства у птиц
</a:t>
            </a:r>
            <a:endParaRPr lang="en-US" sz="277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яиц и гнезд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гнезда окрашены в цвета, сливающиеся с окружающей средой, что снижает вероятность обнаружения хищниками и повышает шансы выживания птенцов.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труднодоступных мест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на скалах, в дуплах или на больших высотах для дополнительной защиты от наземных угроз и хищников.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травмы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демонстрируют раненое поведение, отвлекая хищников от гнезда и потомства, что позволяет скрыть место и обеспечить безопасность.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колониях позволяет птицам совместно обороняться от врагов, используя групповые крики и нападения для отпугивания хищников.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журавль: вызовы выживания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журавль сталкивается с потерей естественных мест гнездования из-за хозяйственной деятельности человека. Мало пар и длинный период выкармливания птенцов усложняют сохранение вида.
</a:t>
            </a:r>
            <a:endParaRPr lang="en-US" sz="1107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аист: угрозы среды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страдает от загрязнения и сокращения кормовой базы, что снижает успешность размножения. Малое количество яиц и высокий уровень смертности птенцов требуют усилий по охране.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птиц и их проблемы размножения
</a:t>
            </a:r>
            <a:endParaRPr lang="en-US" sz="218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гнездовий помогает увеличить количество мест для размножения, особенно для редких и уязвимых видов птиц.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вырубки лесов и организация заповедников способствуют сохранению природных биотопов, поддерживая стабильность популяций.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кормушек зимой обеспечивает дополнительный источник питания в трудные периоды, повышая выживаемость птенцов.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урбанизация, загрязнение и разрушение естественных гнёзд наносят значительный ущерб, снижая репродуктивный успех птиц.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размножения птиц и деятельности человека
</a:t>
            </a:r>
            <a:endParaRPr lang="en-US" sz="179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размножения и развития птиц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процессов размножения и развития птиц необходимо для сохранения биоразнообразия и поддержания экологического равновесия на планете. Только совместными усилиями можно обеспечить устойчивое будущее для пернатых.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2026-05-08T19:58:16Z</dcterms:created>
  <dcterms:modified xsi:type="dcterms:W3CDTF">2026-05-08T19:58:16Z</dcterms:modified>
</cp:coreProperties>
</file>