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ломаной: считаем по частям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звенья и складываем их длины по порядку.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можно заметить в рисунках, узорах, дорожках и схемах. У них есть звенья и вершины: звено — это отрезок, а вершина — место их соединения.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ломаная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открытой ломаной есть начало и конец, и они не совпадают. Она похожа на дорожку, которая ещё не дошла до финиша. На рисунке важно идти по ней шаг за шагом и не пропустить ни одно звено.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замкнутой ломаной начало и конец соединяются в одну точку. Такой контур напоминает рамку или фигурку с углами. Чтобы найти её длину, нужно тоже рассмотреть все звенья по порядку и аккуратно сложить их.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есть несколько отрезков, их нужно увидеть все, а не только самые заметные. Ломаная считается целиком, поэтому пропущенное звено сразу меняет ответ. Внимательный взгляд помогает не ошибиться ещё до измерения.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ломаная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каждое звено отдельно, а потом складывают полученные числа.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условия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см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сумма трёх звеньев в примере.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длину звеньев записывают в сантиметрах. Это удобная единица для коротких отрезков на рисунке и в тетради.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измерить очень маленький отрезок точнее, используют миллиметры. Помни: 1 см равен 10 мм.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звенья в одной задаче должны быть измерены в одинаковых единицах. Иначе сложение получится неверным, как будто числа пришли на урок в разных ботинках.
</a:t>
            </a:r>
            <a:endParaRPr lang="en-US" sz="1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длину ломаной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ничего не забыть при измерении и сложении.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линейкой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прикладывают вдоль звена так, чтобы ноль совпал с его началом. Затем смотрят, какая цифра стоит у другого конца отрезка, и записывают длину аккуратно.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звено измеряют отдельно, даже если они стоят рядом. Так легче не перепутать части ломаной и сразу увидеть, сколько сантиметров добавляет каждое звено.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как путь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дорожку, которая несколько раз поворачивает. Каждый поворот — это новое звено, а вся дорога получается только тогда, когда соединены все её части подряд.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состоит из трёх частей, их длины не угадывают, а складывают. Так же считают и ломаную: одна часть не заменяет другую, даже если она длиннее.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части равны 4 см, 5 см и 2 см, общий путь составляет 11 см. В таких задачах главное — не забыть ни одного поворота и не пропустить ни одного числа.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и конец соединяются, ломаная становится замкнутой. Она уже не похожа на незавершённую дорожку, а напоминает контур фигуры с углами.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длину находят так же просто: измеряют каждое звено и складывают все значения. Никаких особых правил здесь не нужно, только внимательность и порядок.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контур часто встречается в изображениях фигур и узоров. Поэтому полезно сразу замечать, где линия возвращается в исходную точку и сколько у неё сторон.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звено потеряется, ответ станет неправильным. Поэтому при счёте полезно вести взглядом по всему контуру, как будто обходишь его маленькими шагами.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легко не заметить одно звено, особенно если оно короткое или нарисовано тонкой линией. Тогда сумма получается меньше настоящей длины, и задача решается неверно.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смешать сантиметры и миллиметры. Перед сложением нужно проверить единицы и убедиться, что посчитана вся ломаная, а не только её часть.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решения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звенья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длины всех звеньев по порядку: так проще ничего не перепутать и не пропустить ни одного отрезка.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Ставим знак сложения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рядом пишут пример: 2 + 3 + 4. Видно, какие числа нужно соединить, и решение становится аккуратным.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записывают итог с единицей длины. Такая короткая запись помогает быстро проверить себя и не терять баллы.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решение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посчитаны все звенья и не перепутаны единицы длины.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 рисунку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на 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клетчатом рисунке звенья часто идут по линиям клеток. Тогда можно быстрее увидеть длину каждого отрезка и не тратить лишнее время на подсчёт.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без подписей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длины не подписаны, каждое звено измеряют линейкой отдельно. Потом все результаты записывают по порядку, чтобы не запутаться в ответе.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длины уже известны, их просто складывают. Сначала считают части, а потом получают общую длину ломаной — как в аккуратной математической цепочке.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на клетчатой бумаге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звенья идут точно по линиям клеток, их удобно считать по клеточкам. Так видно, где начинается и где заканчивается каждый отрезок, а ошибки случаются реже.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держать ритм счёта, словно маленькие ступеньки. Ребёнку легче заметить каждую часть ломаной и не пропустить поворот, который прячется в углу рисунка.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это учит измерять отрезки и складывать числа без спешки. Такие задания тренируют внимательность и аккуратность, а они очень любят хороших учеников.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на схемах важно видеть не только отдельную линию, но и всю форму целиком. Тогда рисунок получается точным, а не «почти правильным».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это тоже пригодится: можно понять длину дорожки, тропинки или маршрута на плане. Математика здесь помогает думать спокойно и проверять себя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фигурами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многоугольника тоже состоит из отрезков, только они соединяются в замкнутую линию. Поэтому считать её длину нужно так же, как и длину ломаной.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граница образована тремя сторонами. Если сложить длины всех трёх отрезков, получится длина его контура без хитростей и лишних действий.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четырёхугольника сторон уже четыре, поэтому и измерений больше. Но правило остаётся тем же: все части складываются в один общий результат.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дети видят, что ломаная помогает понять и другие фигуры. Оказывается, линии умеют дружить между собой, если сложить их аккуратно и по порядку.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звена дают общий результат, если измерить их по очереди и аккуратно сложить. Такой пример показывает правило без лишних сложностей.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условий задачи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см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длина ломаной, если сложить все её звенья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ошибиться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полезно отметить все звенья на рисунке. Потом длины читают по порядку и записывают рядом, чтобы ни одно число не убежало в сторону.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вычисления обязательно смотрят на единицы длины. Если всё измерено одинаково, ответ легче проверить и сравнить с самим рисунком.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состоит из звеньев и вершин. Чтобы узнать её длину, нужно рассмотреть каждый отрезок отдельно и ничего не потерять по дороге.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найденные длины складывают в одну сумму. Если единицы разные, сначала их приводят к одному виду, а уже потом считают ответ.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запись, тем меньше ошибок. Это правило работает и на рисунках, и в задачах, и в обычных измерениях дома или в классе.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считаем без ошибок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умеете находить длину ломаной спокойно и точно: измерить звенья, сложить их и проверить ответ. С таким способом математика становится понятной и даже немного весёлой.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2026-05-20T12:46:34Z</dcterms:created>
  <dcterms:modified xsi:type="dcterms:W3CDTF">2026-05-20T12:46:34Z</dcterms:modified>
</cp:coreProperties>
</file>