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«доза» в ОБЗР: почему количество важно для безопасности
</a:t>
            </a:r>
            <a:endParaRPr lang="en-US" sz="3018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вещества, энергии и воздействия напрямую влияет на безопасность.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дозу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дозу каждый день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встречается в лекарствах, пище, витаминах, солнечном излучении и бытовой химии. Важно понимать: одно и то же вещество может быть полезным, нейтральным или опасным — всё зависит от количества и условий.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отвечает на вопрос «сколько»: таблеток, миллилитров, капель или граммов находится перед нами. Это только величина предмета или порции.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показывает, сколько вещества или воздействия получил человек с учётом возраста, массы тела, времени приёма и способа применения. Поэтому она точнее, чем просто число на упаковке.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 мл сиропа два раза в день — это уже назначенная доза. В медицине её записывают в миллиграммах, миллилитрах или международных единицах.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и количество: в чём разница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разные дозы в повседневной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лекарств и витаминов дозу обычно указывают очень точно: в миллиграммах, миллилитрах или каплях. Даже небольшое отклонение может изменить действие препарата.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бытовые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солнечного излучения, моющих средств и других бытовых веществ важны не только количество, но и длительность воздействия. Именно поэтому инструкции всегда нужно читать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препарат или вещество может действовать по-разному при изменении количества.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дозы и эффекта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безопасной и полезной обычно является рабочая доза; отклонение в любую сторону повышает риск.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обобщённая схема зависимости «доза — эффект».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16061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6061"/>
            <a:ext cx="236400" cy="236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39751"/>
            <a:ext cx="236400" cy="18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дозы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Миллиграммы и граммы показывают, сколько вещества содержится в таблетке, порошке или порции продукта. Это удобно, когда важно измерить именно вес действующего вещества.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раствора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Миллилитры и капли используют для сиропов, растворов и капельных форм. Такие единицы помогают точно отмерить жидкое лекарство без лишней погрешности.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единицы применяют, когда важно не количество массы, а сила действия препарата. Так часто записывают некоторые витамины, гормоны и биологически активные вещества.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Миллизиверты показывают дозу облучения и помогают оценивать радиационную безопасность. Эта единица связана не с массой, а с воздействием на организм.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единица сразу показывает, что измеряют: массу, объём или действие. Это помогает не перепутать таблетки, растворы и другие формы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доза помогает по-разному оценивать безопасность и воздействие в медицине, питании, химии, экологии и радиационной защите.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доз в разных сферах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доза нужна для одного: понять, какое количество вещества или воздействия является допустимым и полезным.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 и естественно-научным дисциплинам.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точнее подобрать количество препарата, потому что дети и взрослые реагируют на одно и то же вещество по-разному.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кг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тела часто берут за основу расчёта детских доз лекарств.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дозирования в педиатрии, используемый в инструкциях и назначениях врача.
</a:t>
            </a:r>
            <a:endParaRPr lang="en-US" sz="559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рассчитывается безопасная доза лекарства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инструкции к препарату и назначении врача.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мерить лекарство «на глаз»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мерить лекарство «на глаз»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ложка или стакан дома не дают точного объёма: их размер может заметно отличаться. Поэтому приём лекарства «на глаз» легко приводит к ошибке в дозе.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сиропов и растворов используют мерный шприц, ложку или стаканчик из упаковки. Точная дозировка важна, потому что ошибка может ослабить эффект или вызвать нежелательную реакцию.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эффекта всегда зависит не только от вещества, но и от того, сколько его поступило за один раз.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вещество — разные эффекты при разной дозе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доза даёт ожидаемый результат, а избыток быстро повышает риск перегрузки и нежелательных реакций.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школьного курса ОБЗР; данные условные, 2025.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Разовая доза показывает, сколько вещества человек получает один раз. Даже правильное количество может стать проблемой, если его принять слишком часто или без нужного интервала.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Накопительный эффект заметен не только у лекарств, но и у витаминов, кофеина, энергетических напитков и некоторых добавок. Поэтому считают не только одну порцию, но и общий объём.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доза учитывает всё, что было принято за день. Для лекарств это особенно важно, потому что повторные приёмы складываются и могут превысить допустимый предел.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за один приём и суммарная доза за день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 соблюдения инструкции: времени приёма, числа повторов и максимального количества в сутки. Если есть сомнение, дозу нужно уточнять, а не увеличивать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дозировании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Дозу приняли, но не отметили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забывает о приёме и повторяет его раньше срока. Это особенно опасно, если лекарство действует быстро или имеет строгий интервал между дозами.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Перепутали детскую и взрослую дозировку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лекарство часто выпускают с разными схемами приёма. Ошибка в сторону взрослой дозы для ребёнка может быть слишком большой и небезопасной.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Сложили несколько препаратов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простуде, боли или аллергии нередко принимают сразу несколько средств. Если они содержат одно и то же действующее вещество, доза незаметно становится слишком высокой.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Использовали неточные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ложки и стаканчики дают разный объём. Без мерного шприца или официальной ложки легко ошибиться даже на небольшом количестве сиропа.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в быту: как одно и то же количество работает по-разному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Удобрение: больше не значит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важна точная норма, а не щедрый запас. Слишком малая доза не поддержит рост, а избыток может обжечь корни и испортить почву. Именно поэтому на упаковке всегда указывают расход на площадь или объём воды.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Солнцезащитный крем: защита зависит от слоя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нанести слишком мало крема, защита ослабеет, хотя средство выбрано правильно. При этом полезный эффект появляется только при равномерном и достаточном количестве, особенно на лице, плечах и открытых участках кожи.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Моющие средства: точность влияет на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маленькая порция не убирает грязь, а слишком большая оставляет налёт и может раздражать кожу. Для бытовой химии доза связана не только с чистотой, но и с безопасностью воздуха, поверхностей и рук.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зон зависят от вещества: для солнца, лекарств и бытовой химии они определяются по-разному.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диапазон и предел риска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пределу, тем внимательнее нужно следить за количеством и временем воздействия.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ОБЗР; значения условные, 2025.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дозы помогает понять, что именно нужно измерить: массу, объём или число действующих единиц.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дозу и что означает запись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 нужны для разных форм веществ, поэтому важно читать обозначения внимательно и не смешивать массу с объёмом.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общепринятые обозначения, 2025.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меняют действие одной и той же дозы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личные особенности и условия приёма влияют на силу и скорость действия вещества.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дозу в науке и безопасности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подбирают такие количества, при которых препарат помогает, но не вызывает лишних побочных эффектов. Без изучения дозы нельзя безопасно разрабатывать лекарства и проверять их действие.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витаминов и пищевых добавок важно знать пределы полезного количества. Это помогает не превышать норму и понимать, когда вещество уже не улучшает, а перегружает организм.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доза показывает, сколько вредного вещества попало в воздух, воду или почву. Такие данные нужны, чтобы оценивать качество среды и защищать людей.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облучении особенно важно точно знать полученную дозу. Она помогает сравнивать разные случаи воздействия и устанавливать правила защиты для человека и окружающих.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реакции зависит от вида вещества: у одних эффект появляется рано, у других — только после заметного увеличения дозы.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дозы и реакции организма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реакции не бесконечен: после оптимума появляются ухудшение и риск вреда, поэтому важен не максимум, а безопасный диапазон.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по учебным материалам ОБЗР; значения условные, 2025.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Доза — это мера безопасности, а не просто число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Поняв дозу, легче избегать ошибок с лекарствами, бытовой химией, пищей и солнцем. Безопасность начинается с точного количества, правильной единицы и внимательного соблюдения инструкции.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2026-05-21T01:36:02Z</dcterms:created>
  <dcterms:modified xsi:type="dcterms:W3CDTF">2026-05-21T01:36:02Z</dcterms:modified>
</cp:coreProperties>
</file>