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подцарство Многоклеточные: Беспозвоночные животные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животные — основа жизни, где беспозвоночные играют главную роль.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классификация многоклеточных животных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классификация многоклеточных животных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появились свыше 600 миллионов лет назад. Беспозвоночные выделяются отсутствием позвоночника и делятся по строению тела, симметрии и организации тканей.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быть многоклеточным?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специализация и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объединяют специализированные клетки в ткани, каждая из которых выполняет определённые функции. Это даёт организму возможность иметь сложные органы и системы.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органов и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объединяются в системы, такие как пищеварительная и нервная, обеспечивая жизнедеятельность животных и позволяя реагировать на внешние раздражители.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организации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простейших губок до сложных животных различают разные уровни организации: от отсутствия органов до комплексных систем, что отражает эволюционный прогресс.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7739" y="1916405"/>
            <a:ext cx="203287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36488"/>
            <a:ext cx="236400" cy="210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беспозвоночных от позвоночных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позвоночника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лишены внутреннего позвоночного столба, что определяет их структуру и мобильность.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 покровы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имеют внешний скелет из хитина или раковину, что защищает и поддерживает тело.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достигается за счёт мышц, конечностей, ресничек или щетинок в зависимости от вида.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органов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них развиты органы чувств — усики, светочувствительные клетки и химические рецепторы.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беспозвоночных в природу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 и питание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участвуют в разложении остатков, обогащая почву питательными веществами. Это способствует плодородию и поддержанию экосистем.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беспозвоночные, например насекомые, опыляют растения, обеспечивая их размножение и поддержание биоразнообразия.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строители морей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и морские губки создают сложные морские сообщества, служат убежищем и пищей для многих обитателей океана.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заселяют большинство природных сред: воды океанов и рек, почвы и наземные экосистемы, а некоторые живут внутри других животных.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передвижения используют различные структуры — щетинки, ноги, реснички — адаптированные к условиям среды.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органы чувств, такие как усики и химические рецепторы, помогают им ориентироваться и выживать в разнообразных условиях.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беспозвоночных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занимают почти три четверти всех беспозвоночных, демонстрируя несравненное разнообразие и численность.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беспозвоночных среди животных на Земле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беспозвоночных подчёркивает их ключевую роль в экосистемах и биосфере в целом.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энциклопедии и биологические справочники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имеют лучевую симметрию и включают центральную полость — кишечник, что обеспечивает пищеварение.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преобладают в морской среде, при этом некоторые виды встречаются в пресной воде.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стрекательные клетки служат для защиты и захвата добычи, обеспечивая активное питание.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черты Кишечнополостных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образуют колонии и отдельные организмы, играя важную роль в морских экосистемах.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плоских червей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симметрия тела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имеют уплощённое тело и двустороннюю симметрию, что облегчает движение и ориентировку в среде обитания.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виды и влияние на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плоские черви — паразиты, вызывающие заболевания у животных и людей, включая гельминтозы, что требует внимательного изучения и контроля.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Круглые черви (Нематоды)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особенности и 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 имеют цилиндрическое тело с полноценной первичной полостью. Они обитают в различных средах, включая почву и организмы животных.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экосистемах и медицинское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паразитируют, вызывая болезни у человека и животных. Массовое распространение нематод делает их важным элементом пищевых цепей и биоценозов.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кольчатых червей состоит из повторяющихся сегментов, что обеспечивает гибкость и подвижность при передвижении и позволяет выполнять сложные движения даже в плотной почве или воде.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Кольчатые черви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кольчатых червей имеется замкнутая кровеносная система, которая эффективно транспортирует кислород и питательные вещества по всему организму, что повышает их жизнеспособность.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представители, например дождевые черви, играют ключевую роль в почвообразовании, способствуя ее аэрации и разложению растительных остатков, улучшая плодородие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Моллюски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Моллюски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различаются по способу передвижения и структуре тела, включая мягкие части, часто прикрытые раковиной, обеспечивающей защиту от хищников и неблагоприятных условий.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населяют разнообразные среды — от морских глубин и пресных водоёмов до наземных биотопов, обладая высокоразвитой нервной системой и чувствительными органами для ориентации в окружающем мире.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членистоногих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численность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— самая многочисленная группа животных на планете. Они включают насекомых, паукообразных, ракообразных и многоножек, каждый класс обладает уникальными характеристиками, делающими их успешными в разных средах обитания.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и панцирь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членистоногих разделено на сегменты с наружным хитиновым покровом, выполняющим защитную функцию. Сочленённые конечности обеспечивают высокую подвижность и специализированные функции, например, хватание или плавание.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освоили почти все экосистемы благодаря разнообразию адаптаций — от полёта насекомых до водного образа жизни ракообразных, что делает их важными участниками пищевых цепей.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между насекомыми, паукообразными и ракообразными по количеству ног, наличию крыльев и типам органов дыхания.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классов членистоногих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отличаются меньшим числом ног и наличием крыльев, что способствует их повсеместному распространению, в отличие от других классов без крыльев и с большим числом ног.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животных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и размножение беспозвоночных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беспозвоночные развиваются без стадии личинки, сразу принимая взрослую форму, что сокращает время до полной зрелости.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 с метаморфозом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Типичным примером является бабочка, которая проходит через стадии яйца, личинки, куколки и взрослой особи — это позволяет лучше использовать ресурсы и снижать конкуренцию между поколениями.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используют как половое, так и бесполое размножение. Например, гидры способны к почкованию, а плоские черви – к регенерации частей тела.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покровы — у ракообразных твердые панцири, а моллюски имеют раковины, которые предохраняют их от хищников и неблагоприятных факторов среды.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среде обитания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прикрепления, такие как присоски и крючки у паразитических червей, позволяют им надежно удерживаться на хозяине, обеспечивая питание и выживание.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беспозвоночные обладают способностью менять окраску, что служит маскировкой, например, каракатицы могут быстро адаптировать цвет под окружение.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органы, например светящиеся участки у глубоководных животных, стрекательные клетки у кишечнополостных и шелковидные нити у шелкопряда, расширяют возможности взаимодействия с окружающей средой.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беспозвоночных и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беспозвоночных и человека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от беспозвоночных огромна: пчёлы опыляют сельскохозяйственные культуры и производят мёд, шелкопряды дают ценный натуральный шёлк, а дождевые черви улучшают структуру почвы.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некоторые беспозвоночные причиняют вред — вредители повреждают урожай, а кровососущие насекомые и клещи являются переносчиками опасных заболеваний, угрожая здоровью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беспозвоночных помогает понять фундаментальные процессы экосистем и оценить влияние человека на природу для более эффективного природопользования.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базе знаний о беспозвоночных создаются биотехнологии, например, биологическая борьба с вредителями, что способствует экологически безопасному сельскому хозяйству.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среды их обитания позволяет защитить биоразнообразие и предотвратить исчезновение уникальных видов, поддерживая баланс природных сообществ.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значение изучения беспозвоночных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насекомых в России значительно превосходит другие группы, что отражает богатство природных условий страны.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беспозвоночных животных в России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количество видов беспозвоночных подтверждает важность России как центра сохранения и изучения биоразнообразия этих животных.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наук, 2023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беспозвоночных для жизни планеты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формируют основу многих экосистем, обеспечивают экологические процессы и оказывают существенное влияние на деятельность человека, поэтому их охрана и изучение важны для устойчивого развития.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2026-05-08T01:47:09Z</dcterms:created>
  <dcterms:modified xsi:type="dcterms:W3CDTF">2026-05-08T01:47:09Z</dcterms:modified>
</cp:coreProperties>
</file>