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950" y="461297"/>
            <a:ext cx="4209600" cy="4193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4250" y="245775"/>
            <a:ext cx="5200200" cy="5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284250" y="875675"/>
            <a:ext cx="4287600" cy="3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Алгебра в 7 классе: как решаются уравнения и задачи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Алгебра учит находить неизвестное и проверять ответ.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6" y="0"/>
            <a:ext cx="430466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63" y="543900"/>
            <a:ext cx="3701700" cy="40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алгебра в 7 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Алгебра вводит буквы, формулы и уравнения, чтобы описывать неизвестные величины. Она помогает считать время, стоимость, расстояние, разбираться в таблицах, графиках и текстовых задачах.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488" y="1006850"/>
            <a:ext cx="208875" cy="334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74650" y="1006850"/>
            <a:ext cx="250650" cy="334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490350" y="2517063"/>
            <a:ext cx="334200" cy="334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понятия алгебры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39725" y="1512665"/>
            <a:ext cx="21795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Переменная
</a:t>
            </a:r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Переменная — это буква, которая обозначает неизвестное или изменяющееся число. Она позволяет записывать общие правила, строить формулы и находить нужное значение в задаче.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6424775" y="1512665"/>
            <a:ext cx="21795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выражения получают после подстановки числа вместо буквы. Если a = 5, то выражение 4a — 3 принимает значение 17, и это можно быстро проверить вычислением.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482250" y="3022878"/>
            <a:ext cx="21795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
</a:t>
            </a:r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Алгебраическое выражение состоит из чисел, букв и знаков действий. В нём можно записывать правило вычисления, например 4a — 3 или 2 m + 1, не называя конкретное число сразу.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50475" y="657317"/>
            <a:ext cx="4438800" cy="43347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алгебраическое выражение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13235" y="945877"/>
            <a:ext cx="3532800" cy="98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Слагаемые
</a:t>
            </a:r>
            <a:pPr algn="l" indent="0" marL="0">
              <a:lnSpc>
                <a:spcPct val="100000"/>
              </a:lnSpc>
              <a:buNone/>
            </a:pPr>
            <a:r>
              <a:rPr lang="en-US" sz="69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может состоять из одного или нескольких слагаемых. Они соединяются знаками плюс и минус, поэтому важно внимательно читать запись и не пропускать ни один элемент.
</a:t>
            </a:r>
            <a:endParaRPr lang="en-US" sz="1388" dirty="0"/>
          </a:p>
        </p:txBody>
      </p:sp>
      <p:sp>
        <p:nvSpPr>
          <p:cNvPr id="9" name="Text 2"/>
          <p:cNvSpPr txBox="1"/>
          <p:nvPr/>
        </p:nvSpPr>
        <p:spPr>
          <a:xfrm>
            <a:off x="513235" y="2366341"/>
            <a:ext cx="3532800" cy="98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
</a:t>
            </a:r>
            <a:pPr algn="l" indent="0" marL="0">
              <a:lnSpc>
                <a:spcPct val="100000"/>
              </a:lnSpc>
              <a:buNone/>
            </a:pPr>
            <a:r>
              <a:rPr lang="en-US" sz="67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показывает, сколько раз берётся переменная. В записи 7x число 7 является коэффициентом, а буква x обозначает неизвестную величину, которую нужно найти или сравнить.
</a:t>
            </a:r>
            <a:endParaRPr lang="en-US" sz="1344" dirty="0"/>
          </a:p>
        </p:txBody>
      </p:sp>
      <p:sp>
        <p:nvSpPr>
          <p:cNvPr id="10" name="Text 3"/>
          <p:cNvSpPr txBox="1"/>
          <p:nvPr/>
        </p:nvSpPr>
        <p:spPr>
          <a:xfrm>
            <a:off x="513235" y="3781452"/>
            <a:ext cx="3532800" cy="98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Свободный член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без буквы называют свободным членом. В выражении 3x + 2y — 5 свободный член — это -5, и он не зависит от значений переменных.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725" y="2134765"/>
            <a:ext cx="4022400" cy="19224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75" y="1592475"/>
            <a:ext cx="3701700" cy="300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отличаются основные виды выражений в алгебре и для чего они нужны на уроках.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вид выражения удобен для своей задачи: запись вычислений, обобщение правил и преобразование формул.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 7 класса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890775" y="543900"/>
            <a:ext cx="37017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выражений и их особенности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темы алгебры чаще всего встречаются в 7 классе
</a:t>
            </a:r>
            <a:endParaRPr lang="en-US" sz="2395" dirty="0"/>
          </a:p>
        </p:txBody>
      </p:sp>
      <p:sp>
        <p:nvSpPr>
          <p:cNvPr id="7" name="Text 1"/>
          <p:cNvSpPr txBox="1"/>
          <p:nvPr/>
        </p:nvSpPr>
        <p:spPr>
          <a:xfrm>
            <a:off x="554070" y="1314054"/>
            <a:ext cx="3430800" cy="29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разделы обычно требуют больше внимания на уроках и при подготовке к проверочным работам.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Уравнения и преобразование выражений занимают больше места, потому что они используются почти в каждой теме курса.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Аналитическое обобщение тем школьного курса алгебры 7 класса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уравнения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решении линейного уравнения с одной переменной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325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Добавление и вычитание
</a:t>
            </a:r>
            <a:pPr algn="ctr" indent="0" marL="0">
              <a:lnSpc>
                <a:spcPct val="100000"/>
              </a:lnSpc>
              <a:buNone/>
            </a:pPr>
            <a:r>
              <a:rPr lang="en-US" sz="59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8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 обеим частям равенства прибавить или вычесть одно и то же число, равенство останется верным. Это позволяет переносить слагаемые и упрощать запись уравнения.
</a:t>
            </a:r>
            <a:endParaRPr lang="en-US" sz="1381" dirty="0"/>
          </a:p>
        </p:txBody>
      </p:sp>
      <p:sp>
        <p:nvSpPr>
          <p:cNvPr id="6" name="Text 1"/>
          <p:cNvSpPr txBox="1"/>
          <p:nvPr/>
        </p:nvSpPr>
        <p:spPr>
          <a:xfrm>
            <a:off x="3698437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6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ответа
</a:t>
            </a:r>
            <a:pPr algn="ctr" indent="0" marL="0">
              <a:lnSpc>
                <a:spcPct val="100000"/>
              </a:lnSpc>
              <a:buNone/>
            </a:pPr>
            <a:r>
              <a:rPr lang="en-US" sz="59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8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свойства делают преобразования законными: мы меняем вид уравнения, но не его решение. Поэтому в конце всегда можно проверить, подходит ли найденное число.
</a:t>
            </a:r>
            <a:endParaRPr lang="en-US" sz="1386" dirty="0"/>
          </a:p>
        </p:txBody>
      </p:sp>
      <p:sp>
        <p:nvSpPr>
          <p:cNvPr id="7" name="Text 2"/>
          <p:cNvSpPr txBox="1"/>
          <p:nvPr/>
        </p:nvSpPr>
        <p:spPr>
          <a:xfrm>
            <a:off x="2018700" y="10348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и деление
</a:t>
            </a:r>
            <a:pPr algn="ctr" indent="0" marL="0">
              <a:lnSpc>
                <a:spcPct val="100000"/>
              </a:lnSpc>
              <a:buNone/>
            </a:pPr>
            <a:r>
              <a:rPr lang="en-US" sz="57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обе части равенства умножить или разделить на одно и то же ненулевое число, равенство сохранится. Так находят значение переменной после упрощения выражения.
</a:t>
            </a:r>
            <a:endParaRPr lang="en-US" sz="1341" dirty="0"/>
          </a:p>
        </p:txBody>
      </p:sp>
      <p:sp>
        <p:nvSpPr>
          <p:cNvPr id="8" name="Text 3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равенств, которые используются в решении
</a:t>
            </a:r>
            <a:endParaRPr lang="en-US" sz="2444" dirty="0"/>
          </a:p>
        </p:txBody>
      </p:sp>
      <p:sp>
        <p:nvSpPr>
          <p:cNvPr id="9" name="Text 4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175" y="138400"/>
            <a:ext cx="8437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Подобные слагаемые и их приведение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83175" y="946958"/>
            <a:ext cx="7994100" cy="11794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слагаемые подобными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Подобные слагаемые имеют одинаковую буквенную часть. Например, 3x и 5x или 2ab и -7ab можно объединять, потому что в них совпадают буквы и их степени.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783175" y="2275331"/>
            <a:ext cx="7994100" cy="11794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изменяется при сложении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приведении подобных слагаемых складывают или вычитают только коэффициенты. Буквенная часть остаётся прежней, поэтому запись становится короче, а вычисления — проще и аккуратнее.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783175" y="3603706"/>
            <a:ext cx="7994100" cy="11794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преобразования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Получаются такие равенства: 3x + 5x = 8x, 7a — 2a = 5a, 4 m + 3 — m = 3 m + 3. Это важный шаг при решении уравнений.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125" y="934552"/>
            <a:ext cx="3984000" cy="39645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Раскрытие скобок в алгебраических выражениях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4904675" y="1037175"/>
            <a:ext cx="3752100" cy="116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плюс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перед скобками стоит плюс, все знаки внутри скобок остаются прежними. Такая запись просто убирает скобки, не меняя значения выражения и порядок действий.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904675" y="2335125"/>
            <a:ext cx="3752100" cy="116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минус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перед скобками стоит минус, знаки всех слагаемых внутри меняются на противоположные. Это правило помогает правильно преобразовывать выражения и не терять ни одного члена.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904675" y="3633075"/>
            <a:ext cx="3752100" cy="116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записи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5(x — 3) = 5x — 15, а -(2a — 4) = -2a + 4. Такие преобразования часто встречаются при упрощении выражений и решении уравнений.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действия с алгебраическими выражениями
</a:t>
            </a:r>
            <a:endParaRPr lang="en-US" sz="2468" dirty="0"/>
          </a:p>
        </p:txBody>
      </p:sp>
      <p:sp>
        <p:nvSpPr>
          <p:cNvPr id="7" name="Text 1"/>
          <p:cNvSpPr txBox="1"/>
          <p:nvPr/>
        </p:nvSpPr>
        <p:spPr>
          <a:xfrm>
            <a:off x="554070" y="1314054"/>
            <a:ext cx="3430800" cy="29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действия часто выполняются вместе: одно преобразование подготавливает следующее и помогает быстрее получить ответ.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объём занимает упрощение выражений, потому что оно чаще всего нужно перед решением уравнений и задач.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схема по школьному курсу алгебры 7 класса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6775" y="1352750"/>
            <a:ext cx="3316200" cy="29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этапов обычно достаточно, чтобы решить линейное уравнение без пропусков.
</a:t>
            </a:r>
            <a:endParaRPr lang="en-US" sz="5000" dirty="0"/>
          </a:p>
        </p:txBody>
      </p:sp>
      <p:sp>
        <p:nvSpPr>
          <p:cNvPr id="5" name="Text 1"/>
          <p:cNvSpPr txBox="1"/>
          <p:nvPr/>
        </p:nvSpPr>
        <p:spPr>
          <a:xfrm>
            <a:off x="504326" y="1280050"/>
            <a:ext cx="3532800" cy="21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последовательных шагов помогают не терять знак, число и итоговый ответ при решении уравнений.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13225" y="4048127"/>
            <a:ext cx="35328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алгоритм решения линейных уравнений в 7 классе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0175" y="1425579"/>
            <a:ext cx="4336500" cy="20725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175" y="138400"/>
            <a:ext cx="8482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и обозначения в алгебре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257813" y="1217938"/>
            <a:ext cx="3322200" cy="3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знаки помогают читать выражения и точно записывать решение.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понимать значение каждого знака, запись выражений становится точной, а преобразования — более надёжными.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40175" y="4109300"/>
            <a:ext cx="4336500" cy="46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обозначения по алгебре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текстовой задачи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 школьному способу составления уравнения по условию задачи.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алгебраических преобразованиях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79378" y="1233750"/>
            <a:ext cx="2304900" cy="31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у скобок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раскрытии скобок с минусом часто забывают поменять знаки у всех слагаемых. Из-за этого ответ получается неверным, хотя запись выглядит аккуратной. Полезно сразу проверять каждый знак отдельно.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269073" y="1233750"/>
            <a:ext cx="2304900" cy="31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 — не подставить найденное значение обратно в уравнение. Без проверки легко пропустить неточность в вычислениях или потерять решение. Проверка занимает немного времени, но заметно повышает надёжность ответа.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11573" y="1233750"/>
            <a:ext cx="2304900" cy="31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Неподобные слагаемые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складывают выражения с разной буквенной частью, например 2x и 3y. Такие слагаемые нельзя объединять, потому что они обозначают разные величины. Сначала нужно выделить одинаковые части, а потом приводить подобные.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 7 классе чаще всего возникают трудности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554070" y="1314054"/>
            <a:ext cx="3430800" cy="29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Сложность задания растёт, если нужно одновременно читать условие, преобразовывать выражение и удерживать в памяти несколько промежуточных шагов.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Наибольшие трудности связаны с переводом текста в уравнение и с преобразованием выражений, потому что здесь важны и смысл, и вычисления.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оценка по типичным затруднениям учащихся 7 класса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4900" y="128615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76700" y="128615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8500" y="1286152"/>
            <a:ext cx="2009700" cy="19233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Алгебра в жизни и других школьных предметах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9571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Покупки и расчёты
</a:t>
            </a:r>
            <a:pPr algn="ctr" indent="0" marL="0">
              <a:lnSpc>
                <a:spcPct val="100000"/>
              </a:lnSpc>
              <a:buNone/>
            </a:pPr>
            <a:r>
              <a:rPr lang="en-US" sz="46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магазине алгебра помогает быстро посчитать стоимость нескольких одинаковых товаров и сравнить цену с количеством. Такие задачи похожи на обычные покупки: нужно заменить неизвестное буквой и записать зависимость в виде выражения или уравнения.
</a:t>
            </a:r>
            <a:endParaRPr lang="en-US" sz="1076" dirty="0"/>
          </a:p>
        </p:txBody>
      </p:sp>
      <p:sp>
        <p:nvSpPr>
          <p:cNvPr id="9" name="Text 2"/>
          <p:cNvSpPr txBox="1"/>
          <p:nvPr/>
        </p:nvSpPr>
        <p:spPr>
          <a:xfrm>
            <a:off x="34289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Физика и движение
</a:t>
            </a:r>
            <a:pPr algn="ctr" indent="0" marL="0">
              <a:lnSpc>
                <a:spcPct val="100000"/>
              </a:lnSpc>
              <a:buNone/>
            </a:pPr>
            <a:r>
              <a:rPr lang="en-US" sz="50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1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физике алгебра встречается в формулах пути, скорости и времени. Если один из параметров неизвестен, его находят по известным данным. На схеме движения удобно видеть, какие величины связаны между собой и что именно нужно вычислить.
</a:t>
            </a:r>
            <a:endParaRPr lang="en-US" sz="1180" dirty="0"/>
          </a:p>
        </p:txBody>
      </p:sp>
      <p:sp>
        <p:nvSpPr>
          <p:cNvPr id="10" name="Text 3"/>
          <p:cNvSpPr txBox="1"/>
          <p:nvPr/>
        </p:nvSpPr>
        <p:spPr>
          <a:xfrm>
            <a:off x="59007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Технология, информатика и таблицы
</a:t>
            </a:r>
            <a:pPr algn="ctr" indent="0" marL="0">
              <a:lnSpc>
                <a:spcPct val="100000"/>
              </a:lnSpc>
              <a:buNone/>
            </a:pPr>
            <a:r>
              <a:rPr lang="en-US" sz="45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технологии алгебра нужна при расчёте расхода материалов, а в информатике — при работе с таблицами значений и простыми алгоритмами. Здесь особенно важно уметь читать зависимость между числами и точно выполнять шаги по порядку.
</a:t>
            </a:r>
            <a:endParaRPr lang="en-US" sz="1058" dirty="0"/>
          </a:p>
        </p:txBody>
      </p:sp>
      <p:sp>
        <p:nvSpPr>
          <p:cNvPr id="11" name="Text 4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725" y="2613904"/>
            <a:ext cx="4022400" cy="9641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75" y="1592475"/>
            <a:ext cx="3701700" cy="300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задачи удобно переводится в краткую запись, а затем — в уравнение.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 позволяет точно найти обе величины и сразу проверить, что сумма и разность соответствуют условию задачи.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 теме уравнений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890775" y="543900"/>
            <a:ext cx="37017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Мини-задача: уравнение по условию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6050" y="228800"/>
            <a:ext cx="84312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правила работы с выражениями и уравнениями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27351" y="1337300"/>
            <a:ext cx="1572535" cy="34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Внимательно читать условие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понять, что известно, а что требуется найти. Если сразу обозначить неизвестное и выделить важные данные, дальнейшая запись выражения станет короче и точнее.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953186" y="1337300"/>
            <a:ext cx="1572535" cy="34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Записывать без путаницы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действий и знаки чисел нужно различать особенно внимательно. Одна пропущенная или лишняя черта может изменить смысл всего выражения, поэтому запись следует делать медленно и аккуратно.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079021" y="1337300"/>
            <a:ext cx="1572535" cy="34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Преобразовывать по шагам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преобразование должно быть небольшим и понятным: раскрыть скобки, привести подобные слагаемые, затем найти неизвестное. Такой порядок помогает не потерять промежуточный результат и не допустить лишних ошибок.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204857" y="1337300"/>
            <a:ext cx="1572535" cy="34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Обязательно проверять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получения ответа его нужно подставить в исходное уравнение и убедиться, что равенство верно. Проверка показывает, подходит ли найденное значение не только по вычислению, но и по смыслу задачи.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500" y="1333500"/>
            <a:ext cx="6857100" cy="3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даёт алгебра в 7 классе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Алгебра учит переводить задачи на язык букв, выражений и уравнений. Эти навыки помогают находить неизвестное, проверять решения и уверенно двигаться к более сложным темам математики.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2026-05-29T14:51:54Z</dcterms:created>
  <dcterms:modified xsi:type="dcterms:W3CDTF">2026-05-29T14:51:54Z</dcterms:modified>
</cp:coreProperties>
</file>