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XIX–XX веков: как наука изменила жизнь людей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сделала мир светлее, быстрее и ближе.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века, которые ускорили жизнь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и XX веках учёные не просто делали открытия — они превращали их в полезные вещи. Так появились свет, связь, транспорт, лекарства и машины, которые изменили повседневную жизнь миллионов людей.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стало помощником в доме и на улице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Электродвигатели сделали работу фабрик и мастерских удобнее. Они помогали приводить в действие разные механизмы, а труд человека стал быстрее и точнее.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без темноты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освещение сделало города безопаснее и красивее. По вечерам на улицах стало легче ходить, встречаться с друзьями и возвращаться домой без страха темноты.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привычка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постепенно вошло в каждую сферу жизни. Оно превратилось из удивительного открытия в обычного, но очень важного помощника для семьи, школы и города.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после заката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лампы помогли людям не зависеть от солнца. Теперь можно было читать, учиться и работать вечером, а дома и улицы стали намного светлее и уютнее.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 телефон: слова стали передаваться на расстояние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через провод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созданный Александром Беллом в 1876 году, позволил услышать голос человека, который находится далеко. Разговор стал живым, как будто собеседник стоит рядом.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 лишней задержки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 телефон сделали общение намного быстрее. Это помогло в работе, в торговле и в жизни обычных людей, которым теперь было проще договариваться друг с другом.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вместо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позволял отправлять короткие сообщения на большие расстояния с помощью сигналов. Люди получили способ быстро передавать важные новости, не дожидаясь долгой дороги.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Паровоз, автомобиль и самолёт: люди стали путешествовать быстрее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Паровозы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соединили города и страны. Паровозы помогали перевозить людей и грузы быстрее, чем повозки, и сделали дальние поездки доступнее.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автомобили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появились первые автомобили. Они дали человеку новый способ передвижения по дорогам и со временем стали привычной частью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 — первый самолёт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Райт подняли в воздух первый управляемый самолёт. Это событие открыло дорогу авиации и показало, что человек может летать не только в мечтах.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 кино сохранили важные моменты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Мгновение, которое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научила людей сохранять лица, улицы и события так, как они выглядели на самом деле. Благодаря ей можно было снова и снова смотреть на прошлое, будто оно стоит перед глазами. Это очень помогало запоминать важные моменты.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Движущиеся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братья Люмьер показали первые кинофильмы. Зрители впервые увидели, как на экране движутся люди, поезда и улицы. Для многих это было почти волшебством, только без палочки и шляпы фокусника.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 кино изменили привычки людей. Теперь можно было не только читать о далёких местах и событиях, но и видеть их своими глазами. Так история стала нагляднее, а мир — интереснее и ближе.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научилась лучше защищать людей от болезней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510976" y="1125950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под подозрением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поняли, что многие болезни вызывают микробы. Это помогло искать причины заболеваний не наугад, а по-настоящему внимательно и научно.
</a:t>
            </a:r>
            <a:endParaRPr lang="en-US" sz="1125" dirty="0"/>
          </a:p>
        </p:txBody>
      </p:sp>
      <p:sp>
        <p:nvSpPr>
          <p:cNvPr id="13" name="Text 3"/>
          <p:cNvSpPr txBox="1"/>
          <p:nvPr/>
        </p:nvSpPr>
        <p:spPr>
          <a:xfrm>
            <a:off x="510976" y="1878315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для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создал прививки от некоторых опасных болезней. Они помогали организму заранее подготовиться к встрече с болезнью и лучше её отражать.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510976" y="2630679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 больницах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Джозеф Листер начал использовать чистоту и обработку инструментов при операциях. Это снизило опасность заражения и сделало лечение намного безопаснее для пациентов.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510976" y="3383029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и лечить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появились рентген, инсулин и антибиотики. Врачи получили новые способы находить болезни и помогать людям быстрее и точнее.
</a:t>
            </a:r>
            <a:endParaRPr lang="en-US" sz="1125" dirty="0"/>
          </a:p>
        </p:txBody>
      </p:sp>
      <p:sp>
        <p:nvSpPr>
          <p:cNvPr id="16" name="Text 6"/>
          <p:cNvSpPr txBox="1"/>
          <p:nvPr/>
        </p:nvSpPr>
        <p:spPr>
          <a:xfrm>
            <a:off x="510976" y="4135401"/>
            <a:ext cx="34761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больше ценить чистые руки, безопасную воду и своевременную помощь врачей. Эти простые правила спасают здоровье не хуже, чем большие открытия.
</a:t>
            </a:r>
            <a:endParaRPr lang="en-US" sz="11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и Роберт Кох: борьба с невидимыми врагами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и прививки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доказал, что микробы могут вызывать болезни. Он помог создать прививки от бешенства и сибирской язвы, которые стали важной защитой для людей и животных.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открытий люди стали внимательнее относиться к гигиене. Мытьё рук и чистота перестали казаться пустяком и стали важным правилом здоровья.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 и причина туберкулёза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Кох открыл микроб, вызывающий туберкулёз. Это открытие помогло врачам лучше понимать болезнь и искать способы её предупреждения и лечения.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Кипячёная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воды помогало уменьшить риск заражения. Такие простые меры стали настоящими помощниками в борьбе с невидимыми врагами, которые прятались вокруг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 в физике изменили представление о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Лучи, которые увидели 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Вильгельм Рентген открыл рентгеновские лучи. Вдруг стало возможным заглядывать внутрь тела без операции. Для врачей это было почти как суперзрение, только очень научное и очень полезное.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есть невидимое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Анри Беккерель и Мария Кюри изучали радиоактивность и показали, что материя устроена сложнее, чем казалось раньше. Учёные поняли: вокруг нас есть много скрытого, и его можно исследовать шаг за шагом.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о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Альберта Эйнштейна помогли по-новому взглянуть на пространство, время и движение. Физика стала не просто набором формул, а настоящим путешествием в тайны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рентгеновских лучей быстро стало важным помощником в больницах и спасло множество людей.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 открытии рентгеновских лучей Вильгельмом Рентгеном, 1895 год.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Вильгельм Рентген открыл лучи, которые помогают врачам находить переломы и другие повреждения без операции.
</a:t>
            </a:r>
            <a:endParaRPr lang="en-US" sz="19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принесло новости, музыку и сообщения без проводов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Беспроводной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учёные научились передавать сигналы без проводов. Это стало настоящим прорывом: сообщения можно было отправлять туда, где раньше помогали только письма и телеграф.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кораблям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быстро стало важным для моряков. Оно помогало кораблям передавать просьбы о помощи, узнавать погоду и получать важные сообщения даже далеко от берега.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радио люди стали узнавать новости почти сразу после событий. Информация перестала идти медленно, как пешеход в дождь, и начала летать по воздуху очень быстро.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дом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радио пришло в дома и подарило людям музыку, передачи и рассказы. Вечером можно было слушать голос издалека, не выходя из комнаты и не скучая.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компьютеры начали новую эпоху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учёных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инженеры использовали компьютеры для расчётов, чертежей и научных опытов. Машина помогала делать работу быстрее и точнее, чем человек с бумагой и карандашом.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стали полезны и врачам: они помогали хранить данные, обрабатывать результаты обследований и лучше понимать состояние пациента. Это делало лечение более удобным и точным.
</a:t>
            </a:r>
            <a:endParaRPr lang="en-US" sz="1284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компьютер стал обычным помощником дома, в школе и на работе. С ним можно было учиться, печатать тексты, искать сведения и создавать новые вещи.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компьютеры были огромными и занимали целые комнаты. Они не были похожи на современные ноутбуки, но уже умели быстро выполнять сложные вычисления.
</a:t>
            </a:r>
            <a:endParaRPr lang="en-US" sz="13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в космос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42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первый спутник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запущен первый искусственный спутник Земли. Он показал, что человек может создавать аппараты, которые будут летать вокруг нашей планеты и передавать важные сигналы.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946563" y="31005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— полёт Гагарина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первым человеком в космосе. Его полёт доказал, что человек может отправиться далеко за пределы Земли и вернуться обратно.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643663" y="1155701"/>
            <a:ext cx="31398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космическая эра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событий начались новые полёты, исследования и открытия. Космос стал не сказкой, а реальной дорогой для науки, техники и будущих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открытия к повседневной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новая научная идея проходит путь от наблюдения до обычного применения людьми.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75" y="1797831"/>
            <a:ext cx="2763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изменили повседневную жизнь детей и взрослых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освещение сделало вечера светлее и длиннее. Дети могли читать, взрослые — работать, а дома стали уютнее и безопаснее, чем при тусклой лампе или свечке.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Поезда, автомобили и самолёты сократили расстояния между городами и странами. Теперь путешествие, которое раньше занимало много дней, можно было совершить гораздо быстрее и удобнее.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стала богаче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появилось больше книг, карт и приборов. Уроки стали нагляднее, а ученики могли узнавать о мире не только из рассказа учителя, но и через новые материалы.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без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радио и другие средства связи стали передавать новости быстрее. Люди узнавали о важных событиях почти сразу и чувствовали себя ближе к большому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чьи имена запомнились всему миру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вещества 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и Альберт Эйнштейн показали, что мир намного сложнее, чем кажется. Их исследования открыли новые пути в физике и помогли науке сделать большой шаг вперёд.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Покорители неба и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символом смелости и мечты о космосе. Его полёт напомнил людям, что новые горизонты открываются тем, кто не боится идти вперёд.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Открыватели невидимого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Пастер, Роберт Кох и Вильгельм Рентген помогли людям понять, как бороться с болезнями и как увидеть то, что скрыто от глаз. Их работы спасли множество жизней.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новое открытие сразу было безопасным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электричеством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сделало жизнь удобнее, но при неправильном обращении могло быть опасным. Поэтому людям пришлось учиться правилам безопасности и аккуратному использованию приборов.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требует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вещества помогали в промышленности и медицине, однако некоторые из них были вредными. Учёные и рабочие должны были точно соблюдать правила, чтобы не навредить людям.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 под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 может давать много пользы, но требует строгой защиты и большого опыта. Здесь особенно важно использовать науку разумно, чтобы она служила человеку, а не пугала его.
</a:t>
            </a:r>
            <a:endParaRPr lang="en-US" sz="13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открытия XIX–XX веков важны и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Самолёты, поезда и автомобили стали привычной частью жизни. Благодаря ранним открытиям путешествия занимают меньше времени, а города и страны стали гораздо ближе.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сегодня используют рентген, лекарства и точные приборы. Всё это появилось благодаря учёным XIX–XX веков, которые научились лучше понимать тело человека и болезни.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 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Полёты в космос начались с первых спутников и смелых космонавтов. Сейчас исследования продолжаются, потому что именно тогда человек доказал: границы можно расширять.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телефоны и интернет выросли из первых шагов в связи. Теперь люди могут говорить, писать и обмениваться новостями почти мгновенно, даже если живут далеко друг от друга.
</a:t>
            </a:r>
            <a:endParaRPr lang="en-US" sz="12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мысли о великих открытиях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438" y="14004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спасает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медицине помогли людям лучше лечить болезни и предупреждать их. Это значит, что наука умеет не только удивлять, но и защищать здоровье.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3173547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ближе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транспорт сделали расстояния меньше. Теперь можно быстро говорить с далёким человеком, ехать в другой город и узнавать новости почти без ожидания.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071658" y="14004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 меняет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смелое открытие запускает цепочку новых идей и полезных изобретений. Так произошло с электричеством, радио, самолётом и многими другими открытиями.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века, которые ускорили жизнь человечества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и XX века подарили людям открытия, без которых трудно представить современный мир. Они сделали жизнь светлее, быстрее и безопаснее, а науку — настоящим помощником человека.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2026-05-26T05:28:33Z</dcterms:created>
  <dcterms:modified xsi:type="dcterms:W3CDTF">2026-05-26T05:28:33Z</dcterms:modified>
</cp:coreProperties>
</file>