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одной из влиятельнейших европейских монархий Нового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 Габсбургов: основные темы и историческое значение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расширение Габсбургской державы
</a:t>
            </a:r>
            <a:endParaRPr lang="en-US" sz="3041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Габсбургов начала формироваться в XIII веке на землях современной Австрии и Швейцарии. За несколько веков их владения выросли благодаря удачным бракам и дипломатии, охватив множество европейских регионов.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линии династии Габсбургов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I — основатель династии
</a:t>
            </a:r>
            <a:pPr algn="l" indent="0" marL="0">
              <a:lnSpc>
                <a:spcPct val="90000"/>
              </a:lnSpc>
              <a:buNone/>
            </a:pPr>
            <a:r>
              <a:rPr lang="en-US" sz="16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1273 году Рудольф I стал римским королём, заложив основы могущества Габсбургов. Его успехи открыли путь к получению значительных территорий в Австрии и за её пределами.
</a:t>
            </a:r>
            <a:endParaRPr lang="en-US" sz="165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ветвь: центр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линия Габсбургов концентрировала свои силы на управлении Центральной Европой, контролируя земли Чехии, Венгрии и её соседей на протяжении нескольких столетий.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ветвь и её роль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Габсбурги приобрели мощные колониальные владения и влияли на политику Западной Европы, расширяя свои территории от Европы до Америки и Филиппин.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расширение империи Габсбургов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обширные территории от Центральной Европы до части Италии и Нидерландов, объединяя разные культуры и народы под своей властью.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продолжалось веками, главным образом благодаря династическим бракам и военным кампаниям, укрепляющим политическую и экономическую мощь дома Габсбургов.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дома Габсбургов на ветви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1556 год — разделение владений Карлом V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передал австрийские территории брату Фердинанду, а испанские — своему сыну Филиппу II, сформировав две главные ветви династии.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 — расширение влияния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 испанская линии укрепляли свои позиции в Европе и заморских колониях, участвуя в политических и военных конфликтах.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сохранение единства 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разделение, семьи поддерживали тесные политические и семейные связи, что помогало удерживать контроль над разрозненными территориями.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постепенное ослабление испанской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линия утратила часть своих владений, в то время как австрийская укрепляла позиции в Центральной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Австрийской монархии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1526 году после битвы при Мохаче Габсбурги получили Венгрию и Богемию, расширяя свои владения. Провели укрепление власти и административных структур для управления многонациональными землями.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Были построены новые крепости и введены административные реформы, что обеспечило более эффективное управление разнообразными региональными сообществами, включая славянские и итальянские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объединил под своей властью значительную часть Европы и колоний, включая Испанию, Австрию, Нидерланды и крупные территории в Америке, создав крупнейшую империю того времени.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масштаб Карла V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вел многочисленные войны в Европе и на море, а также основал первые успешные колонии в Новом Свете, заложив основы испанской колониальной империи.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колониальные достижения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— объединитель Габсбургских территорий
</a:t>
            </a:r>
            <a:endParaRPr lang="en-US" sz="2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Тридцатилетней войны для Габсбургов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значительно истощил население Центральной Европы, вызвав сокращение до 30 %. Империя пережила ослабление влияния на германские земли, но сохранила контроль над основными владениями.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разногласия и национальные конфликты во время войны привели к изменениям в политической структуре империи, стимулировав рост автономии некоторых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 Габсбургов в Европе
</a:t>
            </a:r>
            <a:endParaRPr lang="en-US" sz="3175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противостояния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противостояла мощным соперникам — Франции, Османской империи и протестантским германским княжествам, что делало политику династии очень сложной и многогранной.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союзы и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активно заключали браки с влиятельными европейскими домами, укрепляя власть в Испании, Италии и Нидерландах. Это способствовало укреплению их позиций в католической Европе.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и оборона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Леопольд I модернизировал армию и укрепил оборону государства, особенно в борьбе с Османской империей. Его усилия остановили османское продвижение в Центральную Европу.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культуры и науки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Леопольде I активно развивались искусство и наука: возводились барочные дворцы, покровительствовались композиторы и учёные, что улучшило культурный уровень империи.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Леопольд I и его преобразования
</a:t>
            </a:r>
            <a:endParaRPr lang="en-US" sz="28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и оборона христианской Европы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 Габсбургов поддерживала постоянные военные действия против Франции, Османской империи и Венгрии, защищая свои границы и интересы на континенте. Эти конфликты сформировали стратегические рубежи империи.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1683 году в битве при Вене Габсбурги одержали решающую победу, начав оттеснение османских войск из Центральной Европы. Система военных границ укрепила безопасность и стабильность империи на долгие годы.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2914" y="1676050"/>
            <a:ext cx="320347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исторические события державы Габсбургов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ключевые события, повлиявшие на развитие и упадок государства Габсбургов, отражая значимость каждого этапа в истории Европы.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демонстрируют эволюцию территорий и политической мощи Габсбургов, а также их роль в формировании современной Европы.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документы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и культурное многообразие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национальностей стимулировало обмен культурными традициями и творческое развитие, обогащая искусство и науку в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этническое разнообразие создавало как культурные богатства, так и периодические внутренние конфликты, влияя на стабильность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 XVIII века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политика: вызовы и решения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являлся официальной религией государства, что иногда вызывало напряжение с протестантами и православными, особенно после Реформации.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способствовала укреплению католической церкви и уменьшению влияния протестантских движений внутри империи.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регионах была принята политика веротерпимости, позволившая снизить религиозные конфликты и сохранить мир между народами.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Шёнбрунн, Хофбург и Бельведер в Вене стали символами могущества и богатства династии, отражая стиль барокко и ренессанса в архитектуре Европы.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дворцов Габсбургов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покровительством Габсбургов творили великие композиторы Моцарт, Гайдн и Глюк, чьи произведения заложили основы классической музыки и доныне вдохновляют слушателей.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музыки при Габсбургах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больших библиотек и галерей при дворе способствовало развитию знаний и гуманитарных наук, делая империю центром образовательных инноваций.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библиотек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архитектурные достижения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Марии Терезии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Терезия инициировала реформы образования, сделав начальное обучение обязательным для всех детей, и способствовала модернизации армии и судебной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политика усилила права крестьян и ограничила влияние знати, продвигая идеи разумного и справедливого управления в многонациональной империи.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VI и Прагматическая санкция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1713 год — Утверждение санкции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VI издал Прагматическую санкцию для гарантии наследования престола дочерью, Марией Терезией, обеспечив преемственность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1713–1740 годы — Международное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европейские державы подтвердили санкцию, что формально обеспечило стабильность австрийской монархии при преемстве женщины.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1740–1748 годы — Война за австрийское наследство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санкцию, начались военные конфликты, в которых другие государства оспаривали права Марии Терезии на трон.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нарастающее этническое напряжение привело к восстаниям, особенно в Венгрии в 1848–1849 годах.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империя: вызовы и компромиссы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1867 года создал дуалистическую монархию Австро-Венгрия, предоставив венгерской части особый статус и автономию.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уступок и консенсуса помогла временно стабилизировать империю, но не устранила национальные противоречия.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националистических движений усиливал давление на центральную власть и подготавлививал почву для будущих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и распад державы Габсбургов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Первой мировой войне в 1918 году империя распалась, дав начало новым независимым европейским государствам с новыми границами.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сред народов империи обострился, усугубляя внутренние противоречия и затрудняя централизованное управление государством.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уроки державы Габсбургов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Габсбургов оставила глубокий след в европейской культуре и политике, подчёркивая важность компромиссов и уважения к многообразию для стабильного будущего.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2026-05-10T16:42:06Z</dcterms:created>
  <dcterms:modified xsi:type="dcterms:W3CDTF">2026-05-10T16:42:06Z</dcterms:modified>
</cp:coreProperties>
</file>