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виды жилья на английском языке.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Accommodation: словарь для путешествий и жизни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читать тексты о поездках, понимать диалоги в отеле и уверенно говорить о бронировании, номере и удобствах: single room, breakfast included, free Wi‑Fi, near the city centre.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vocabulary about accommodation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617" y="1022089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Hotel: самый распространённый вариант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на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Hotel — это место, где гости снимают номер на одну ночь или на несколько дней. Здесь обычно есть reception, rooms и cleaning service, а также возможность заказать breakfast.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отеля часто используют звёзды от 1 до 5. Одна звезда означает простой сервис, а пять звёзд — высокий уровень удобств, больше услуг и более комфортные условия проживания.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слова lobby, elevator, bathroom и key card. Они часто встречаются в описании здания, входа в номер и при регистрации, когда туристы получают доступ к комнате.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booking помогает говорить о предварительном заказе номера. Оно важно в реальных ситуациях: при поиске жилья на сайте, по телефону или во время заселения в поездке.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каких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Hotel подходит тем, кому важны сервис, отдельная комната и готовый завтрак. Такой вариант часто выбирают для коротких поездок, деловых визитов и семейного отдыха в городе.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Hostel: недорогое жильё для путешественников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Hostel обычно предлагает shared rooms, где несколько человек живут в одной комнате. Такой вариант помогает сэкономить деньги и подходит тем, кто не требует личного номера.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хостелах есть shared kitchen, где гости могут готовить сами. Это удобно для школьных групп и молодых путешественников, которым важно контролировать расходы во время поездки.
</a:t>
            </a:r>
            <a:endParaRPr lang="en-US" sz="887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хранения чемоданов и документов часто нужны lockers. Это слово полезно знать, когда нужно объяснить, где оставить вещи в общей комнате или в коридоре хостела.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room — это место, где гости могут отдыхать, читать или знакомиться друг с другом. В хостеле такая зона делает атмосферу более живой и дружелюбной.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Недорогой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budget accommodation подходит для описания дешёвого жилья. Хостел часто выбирают подростки, школьные группы и молодые люди, которым нужен простой и доступный вариант проживания.
</a:t>
            </a:r>
            <a:endParaRPr lang="en-US" sz="8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жилья по цене и удобству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разные варианты жилья подходят для разных целей поездки и бюджета.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Hotel дороже, но комфортнее; hostel и campsite дешевле; apartment и guest house занимают промежуточное положение.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школьной лексики accommodation.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Apartment: жильё, похожее на обычную квартиру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Apartment подходит тем, кто хочет жить по собственному расписанию. Здесь проще чувствовать себя как дома, потому что можно не зависеть от графика отеля и больше контролировать быт.
</a:t>
            </a:r>
            <a:endParaRPr lang="en-US" sz="1062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apartment обычно есть bedroom, kitchen, living room и bathroom. Такое жильё удобно для семьи или группы, которой нужно больше личного пространства и места для вещей.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длительной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Washing machine особенно полезна, если поездка длится долго. Apartment подходит тем, кто остаётся в городе на несколько дней или недель и хочет больше свободы в организации жизни.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apartments люди готовят сами, поэтому важны слова stove, fridge и microwave. Эти предметы помогают описывать кухню и говорить о повседневных бытовых действиях на английском языке.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жилья и их английские названия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английские названия жилья с их основными признаками и типичными случаями использования.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жилья связан с разной потребностью: комфортом, ценой, пространством, тишиной или отдыхом на природе.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vocabulary classification of accommodation.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жильё на английском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цели поездки, сроке проживания, бюджете и нужном уровне удобств.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Guest house и mini-hotel: небольшие формы проживания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Guest house обычно выглядит спокойнее, чем большой отель. Здесь меньше номеров, поэтому гостям легче почувствовать тихую и почти домашнюю обстановку во время отдыха.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family-run guest house помогает описать жильё, которым управляет семья. Такие места часто ценят за friendly service и более личное отношение к каждому гостю.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Mini-hotel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Mini-hotel — это маленький отель с ограниченным числом комнат и базовым сервисом. Он подойдёт тем, кто хочет привычные удобства, но без большой и шумной гостиницы.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гостевого дома полезны слова home-cooked food и quiet place. Они хорошо передают идею спокойного проживания, где важны тишина, простота и умеренная цена.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Палатка у озера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campsite слышно птиц, а рядом стоят tents и небольшие cabins. Дети завтракают на свежем воздухе и собирают рюкзаки для прогулки. Такой отдых помогает почувствовать nature и провести день без городской суеты.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 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семьи собираются у campfire, а рядом находятся shower и toilet area. Здесь удобно говорить о low-cost travel и outdoor activities, потому что жильё простое, но отдых получается ярким и запоминающимся.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классом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группа часто выбирает campsite для летней поездки. Ученики могут жить в caravan или cabin, играть на открытой территории и отдыхать вместе. Это хороший вариант, если важны fresh air, движение и общие впечатления.
</a:t>
            </a:r>
            <a:endParaRPr lang="en-US" sz="107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Campsite: отдых на природе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resort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Resort — это курортный комплекс, где отдых сочетается с развлечениями и удобствами для гостей. Обычно там есть бассейн, spa, рестораны и дополнительные услуги для комфортного отпуска.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sanatorium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Sanatorium — это санаторий, где проживание связано не только с отдыхом, но и с лечением, процедурами и распорядком дня. Такой формат подходит для восстановления сил.
</a:t>
            </a:r>
            <a:endParaRPr lang="en-US" sz="85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важно знать слова swimming pool, spa, treatment, healthy meals и holiday complex. Они часто встречаются в описаниях курортов, оздоровительных центров и путёвок.
</a:t>
            </a:r>
            <a:endParaRPr lang="en-US" sz="851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названия используют, когда говорят о поездках к морю, в горы или в места, где можно совместить отдых с заботой о здоровье и спокойным режимом.
</a:t>
            </a:r>
            <a:endParaRPr lang="en-US" sz="971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Resort и sanatorium: отдых и восстановление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кого подходит каждый тип жилья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жилья зависит не только от цены, но и от цели поездки, возраста гостей и желаемого уровня удобства.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чаще выбирают apartment и resort, а для школьных групп и одиночных поездок особенно удобны hostel, guest house и hotel.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accommodation; условное распределение для наглядности.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Long-term accommodation: жильё на длительный срок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Арендованная квартира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Rented apartment подходит тем, кто живёт в городе долго и хочет больше самостоятельности. Обычно такие варианты выбирают семьи и работники, которым важны кухня, пространство и привычный режим.
</a:t>
            </a:r>
            <a:endParaRPr lang="en-US" sz="1068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в общей квартире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Room in a shared flat помогает сэкономить и легче адаптироваться на новом месте. Такой вариант удобен студентам и тем, кому важны monthly rent, neighbours и transport nearby.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Dormitory и student housing часто находятся недалеко от учёбы и рассчитаны на длительное проживание. Здесь важно знать слова deposit, safe area и shared facilities.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переезда в другой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Long-term accommodation выбирают, когда человек учится, работает или переезжает с семьёй. В таких случаях особенно важны transport, quiet neighbourhood, internet и washing machine.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жильё: пошаговый процесс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общих условий поездки переходят к конкретному типу accommodation.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facilities: что входит в проживание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hotel завтрак часто входит в стоимость, а в sanatorium питание может быть частью всего пребывания. Это удобно, когда хочется заранее понимать расходы и распорядок дня.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холодильник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apartment гости обычно готовят сами, поэтому важны kitchen, fridge и stove. Такой вариант даёт больше свободы и помогает подстроить питание под свой график.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hostel часто есть shared kitchen, а иногда и общая прачечная. Это делает проживание дешевле, но требует учитывать расписание и правила пользования помещениями.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жилья часто говорят included in the price, private bathroom и cleaning service. Такие выражения помогают точно сказать, какие удобства уже входят в проживание.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гостей важны Wi-Fi, air conditioning и free internet. Эти удобства особенно заметны в жаркую погоду и во время учёбы или работы онлайн.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in places to stay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9525" y="1652450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безопасности помогают locked doors и controlled access. Это снижает риск посторонних людей в здании и делает проживание спокойнее для гостей и семей.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839525" y="2316957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Emergency exits, fire alarms и warning signs должны быть хорошо заметны. Эти элементы особенно важны в больших зданиях, где быстрое реагирование может быть решающим.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839538" y="2981455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 hours at night помогают всем отдыхать без шума. Обычно такие правила пишут в house rules, чтобы гости понимали, когда нужно говорить тише и не мешать другим.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839525" y="3647953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для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групп важны adult supervision, понятные инструкции и easy access to help. Когда рядом есть взрослые, детям проще соблюдать правила и быстро получить помощь.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839538" y="4314451"/>
            <a:ext cx="3237600" cy="5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отелях и хостелах запрещено damage to property. Гостям напоминают, что нужно бережно относиться к мебели, технике и общим помещениям.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уровень сервиса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сервиса обычно увеличиваются и цена, и набор удобств: от простых общих помещений до дополнительных услуг для отдыха и восстановления.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comfort, тем больше сервисов гости ожидают получить. Resort и 5-star hotel находятся на верхнем уровне, а campsite — на базовом.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сравнения типов размещения; условная оценка для наглядности.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популярных вариантов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что у каждого типа жилья есть свои сильные стороны и ограничения.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comparison of accommodation types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баланса между ценой, удобством и личным пространством: универсального лучшего варианта не существует.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0620" y="1022065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phrases for talking about accommodation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Бронировать номер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would like to book a room — вежливая фраза, которую используют, когда нужно забронировать жильё. Она подходит и для отеля, и для гостевого дома.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breakfast included? — полезный вопрос, если важно понять, входит ли завтрак в стоимость. Он помогает заранее сравнить варианты и не переплатить.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цену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a double room? — фраза для уточнения стоимости двухместного номера. Её часто используют при выборе отеля или небольшого guest house.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Wi-Fi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there free Wi-Fi? — один из самых нужных вопросов для поездки. Он помогает узнать, можно ли пользоваться интернетом без дополнительной оплаты.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местоположения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hotel is near the city centre и We stayed in a small guest house помогают рассказать, где находится жильё и какой это тип проживания.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accommodation: что важно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 различаются по цене, удобству, расположению и назначению. Если знать основные слова и фразы, легче понимать тексты, говорить о поездках и выбирать подходящий вариант проживания.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2026-05-31T04:18:44Z</dcterms:created>
  <dcterms:modified xsi:type="dcterms:W3CDTF">2026-05-31T04:18:44Z</dcterms:modified>
</cp:coreProperties>
</file>