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с параллельными сторонами, свойствами углов, диагоналей и площадей.
</a:t>
            </a:r>
            <a:endParaRPr lang="en-US" sz="3300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вокруг нас и в задачах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фигура встречается в узорах, решётках, плитке и механизмах. В геометрии она помогает понять параллельные прямые, равные углы и свойства четырёхугольников.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параллелограмма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— это четырёхугольник, у которого обе пары противоположных сторон параллельны.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вершины обозначены A, B, C, D, то AB ∥ CD и BC ∥ AD, что и задаёт фигуру.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 свойство лежит в основе всех дальнейших признаков и свойств параллелограмма.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стороны у параллелограмма равны, поэтому можно находить неизвестную длину по уже известной стороне.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углы равны, а соседние в сумме дают 180°, что удобно при решении задач на углы.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пересекаются и делят друг друга пополам, поэтому их части всегда можно сравнивать попарно.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свойства позволяют проверять чертёж и вычислять стороны, углы и отрезки без лишних измерений.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свойства параллелограмма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определить, что четырёхугольник — параллелограмм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три признака, по которым можно распознать параллелограмм в задаче.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параллелограмма в сравнении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из этих признаков достаточно, чтобы сделать вывод о параллелограмме.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распознавания фигуры достаточно проверить любой один признак, а не все сразу.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и признаки параллелограмма из школьной геометрии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пересекаются в одной точке и делят друг друга на две равные части. Это делает параллелограмм удобным для построения и проверки по чертежу.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рисунке отмечены середины диагоналей, можно быстро сравнить отрезки и убедиться, что фигура построена верно. Свойство также помогает находить неизвестные длины.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параллелограмма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умножить сумму соседних сторон.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периметра параллелограмма из курса школьной геометрии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находят по формуле P = 2(a + b). Поэтому нужно знать только две соседние стороны: противоположные стороны у параллелограмма равны.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площадь при разных основании и высоте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показаны разные пары основания и высоты. Значения подобраны так, чтобы было видно сохранение одной и той же площади.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произведение основания на высоту не меняется, площадь остаётся одинаковой.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 формуле S = a · h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вычисляют по формуле S = a · h, где a — основание, а h — высота, опущенная именно на это основание.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всегда образует прямой угол с основанием, поэтому для площади подходит только перпендикулярный отрезок, а не любая боковая сторона.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выбрать другое основание, высота изменится, но расчёт останется тем же: важно правильно взять соответствующую пару a и h.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параллелограмма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как перпендикуляр к основанию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Высота параллелограмма — это отрезок, опущенный к выбранному основанию под прямым углом. На рисунке его удобно выделять пунктиром, чтобы сразу видеть связь с площадью.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Если взять другое основание, высота изменится, потому что меняется расстояние между параллельными сторонами. При этом площадь остаётся той же, если произведение основания на высоту одинаково.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9537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871" y="2057985"/>
            <a:ext cx="445422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46477" y="2057985"/>
            <a:ext cx="445422" cy="50905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частные случаи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324963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параллелограмм с равными сторонами. Его углы могут быть разными, но противоположные углы равны, а диагонали пересекаются и делят друг друга пополам.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8451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параллелограмм, у которого все углы прямые. Противоположные стороны остаются параллельными и равными, поэтому фигура сохраняет все основные свойства параллелограмма.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54756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особый случай, который объединяет признаки прямоугольника и ромба. У квадрата все стороны равны и все углы прямые, поэтому он подходит сразу под два определения.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37373" y="1935209"/>
            <a:ext cx="4629879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четыре фигуры по главным признакам и увидим, какие свойства унаследованы от параллелограмма, а какие являются дополнительными.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совмещает признаки прямоугольника и ромба. Все четыре фигуры сохраняют ключевое свойство параллелограмма: диагонали делятся пополам.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определения и свойства четырёхугольников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Параллелограмм, прямоугольник, ромб, квадрат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решение задач на параллелограмм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выбрать нужное свойство, формулу и способ проверки ответа.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соседними и противоположными углами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одной известной мере угла можно сразу восстановить остальные углы фигуры и быстро проверить, не допущена ли ошибка в чертеже.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углы дополняют друг друга до 180°, а противоположные равны. Это позволяет находить неизвестные углы без дополнительных построений.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свойствам параллелограмма, учебная геометрия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на координатной плоскости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Если вершины заданы координатами, длины сторон находят по расстоянию между точками. Это помогает сравнивать соседние стороны и проверять, равны ли они при нужном условии.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Параллельность сторон удобнее всего проверять по направлению линий. Если у двух отрезков одинаковый наклон, значит, они параллельны и могут быть противоположными сторонами параллелограмма.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Диагонали параллелограмма пересекаются и делятся пополам, поэтому середину каждой диагонали можно найти по координатам. Совпадение середин служит хорошей проверкой правильности построения.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На координатной плоскости особенно удобно замечать ошибки в чертеже. Если середины диагоналей не совпадают, фигура не обладает свойствами параллелограмма.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помогают увидеть параллельность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клетчатой бумаге удобно строить наклонные стороны и сразу замечать, остаются ли они параллельными. По клеткам легче сравнивать отрезки, считать смещения и проверять, не нарушена ли форма фигуры при построении.
</a:t>
            </a:r>
            <a:endParaRPr lang="en-US" sz="899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и карандаш делают чертёж точным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линейки можно провести ровные стороны, а карандашом — отметить вершины и диагонали. Такой чертёж помогает увидеть, где проходит основание, и показать, как из одной точки можно сдвигать вершину вдоль прямой.
</a:t>
            </a:r>
            <a:endParaRPr lang="en-US" sz="906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Бумажная модель показывает движение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сделать простую модель из бумаги, становится ясно, что при сдвиге вершины вдоль прямой противоположные стороны остаются параллельными. Это наглядно объясняет, почему фигура сохраняет форму даже при изменении наклона.
</a:t>
            </a:r>
            <a:endParaRPr lang="en-US" sz="821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показать параллелограмм на бумаге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величины чаще встречаются в задачах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задачи требуют не только формул, но и внимательного выбора нужной величины, чтобы не подставить лишний отрезок или угол.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типичны стороны, периметр и площадь. Углы и диагонали встречаются реже, но именно они часто помогают проверить построение.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школьных задач по теме «Параллелограмм»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Часто высоту принимают за боковую сторону. Нужно помнить: высота всегда перпендикулярна основанию, а не просто соединяет две вершины фигуры.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Ещё одна ошибка — считать соседние углы равными. На самом деле их сумма должна быть 180°, поэтому один угол можно найти через вычитание из 180°.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Иногда забывают, что противоположные стороны параллельны и равны. Это свойство полезно при проверке рисунка и при поиске неизвестных длин.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Перед ответом стоит перепроверить формулу и единицы измерения. Для площади нужна высота, а для периметра — две соседние стороны и правильная запись результата.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 способы проверки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Параллелограмм: главное в одном выводе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легко узнать по двум парам параллельных сторон, а его свойства помогают находить углы, стороны, диагонали, периметр и площадь без лишних шагов.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2026-05-24T16:39:49Z</dcterms:created>
  <dcterms:modified xsi:type="dcterms:W3CDTF">2026-05-24T16:39:49Z</dcterms:modified>
</cp:coreProperties>
</file>