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Приводы: что заставляет предметы двигаться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заставляет предметы двигаться и менять ход?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движение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технике создают не только моторы: помогают мышцы, пружины, вода, воздух и даже тяжесть.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приходит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крутит педали, мотор вращает вал, а натянутая пружина ждёт момента, чтобы отдать накопленную энергию. Источник энергии даёт запас силы, но сам по себе ещё не делает полезную работу.
</a:t>
            </a:r>
            <a:endParaRPr lang="en-US" sz="1334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привод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 — это не источник, а посредник между энергией и действием. Он передаёт усилие, меняет его направление и часто превращает одно движение в другое, нужное для механизма.
</a:t>
            </a:r>
            <a:endParaRPr lang="en-US" sz="132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схеме можно увидеть три части: источник энергии, привод и рабочую часть. Именно рабочая часть выполняет задачу — крутит колесо, поднимает груз или двигает деталь.
</a:t>
            </a:r>
            <a:endParaRPr lang="en-US" sz="1375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механизме даёт движение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предметы начинают двигаться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меняет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может сдвинуть предмет с места, ускорить его или остановить. Она же помогает изменить направление движения, если на тело действуют с нужной стороны и с нужной силой.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силы нет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силы движение не возникает само по себе и не становится быстрее. Чем сильнее действие, тем заметнее результат: предмет начинает двигаться, разгоняется или резко меняет путь.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с мячом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это можно на мяче. Лёгкий толчок и сильный удар дают разную скорость и разную траекторию, поэтому один и тот же предмет ведёт себя по-разному.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Мускульный привод в повседневных устройствах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живого существа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Мускульный привод использует силу человека или животного. Он понятен и не требует сложных источников энергии, поэтому долго применялся в простых и надёжных устройствах.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ручная дрель и педали швейной машинки работают именно так. Человек сам задаёт движение, а механизм помогает передать его нужной части устройства.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ведра из колодца тоже может быть мускульным приводом. Здесь усилие рук через верёвку и ворот переносится на груз, облегчая подъём.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ограничивает мощность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предел такого привода — утомляемость. Чем дольше нужно работать, тем труднее сохранять силу и скорость, поэтому мощность зависит от человека или животного.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Накопители движения: пружина и маховик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пружине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Пружина умеет запасать энергию, когда её сжимают или растягивают. Потом она быстро возвращает эту энергию и заставляет механизм двигаться без постоянного внешнего источника.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маховике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Маховик работает по-другому: он накапливает энергию за счёт вращения. Когда колесо уже раскручено, оно помогает поддерживать движение и сглаживает рывки механизма.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устройства полезны там, где нужен запас хода. Заводные игрушки, механические часы и некоторые стартерные узлы используют именно такие накопители движения.
</a:t>
            </a:r>
            <a:endParaRPr lang="en-US" sz="10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и воздух как передатчики силы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гидравлическом приводе силу передаёт жидкость под давлением. Она почти не сжимается, поэтому движение получается плавным и точным, а усилие можно заметно увеличить.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Пневматический привод использует сжатый воздух. Он удобен там, где нужно быстрое и лёгкое управление, например в автоматических дверях и некоторых системах подачи почты.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Гидравлика особенно полезна в тяжёлой технике. Подъёмники, экскаваторы и тормозные системы используют давление жидкости, чтобы работать уверенно и с большим усилием.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Пневматика тоже встречается в быту и на производстве. Воздух помогает открывать двери, перемещать детали и выполнять короткие сильные движения без сложного механического привода.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привод и электродвигатель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привод превращает электрическую энергию в движение. Чаще всего его основа — электродвигатель, который начинает вращать вал и передаёт движение дальше через механизм.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электромагнита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 работает иначе: он может притягивать или отпускать деталь, когда через катушку проходит ток. Так управляют замками, переключателями и некоторыми автоматическими устройствами.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Вентилятор, дрель и игрушечный робот — наглядные примеры электрического привода. Во всех этих устройствах электричество помогает получить быстрое и управляемое движение.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и технике такие приводы особенно удобны. Поезд метро, например, использует электродвигатели, потому что им важно надёжно и точно передавать мощность.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как мощные источники движения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топлива к вращению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двигателе внутреннего сгорания энергия топлива выделяется при горении. Эта энергия толкает поршни или другие детали и в итоге превращается во вращение вала.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струи к тяге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Реактивный двигатель работает по другому принципу: он выбрасывает струю газа назад и получает тягу вперёд. Так движение создаётся за счёт действия и противодействия.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двигателей нужны там, где требуется большая мощность. Автомобили, самолёты и некоторые генераторы используют их как основные источники движения и работы.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мощные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приводы сложнее простых механизмов, но дают высокий результат. Они соединяют источник энергии, преобразование и передачу усилия в одном устройстве.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Рычаг: сила становится удобнее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в силе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 позволяет получить больший эффект от меньшего усилия. Если опора расположена ближе к грузу, длинное плечо помогает поднимать, нажимать или поддевать предмет легче.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 не только усиливает действие, но и меняет направление силы. Иногда удобнее нажимать вниз, чтобы предмет поднялся вверх, как это происходит с гвоздодёром или качелями.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плеча влияет на результат: чем оно больше, тем легче работать с тяжёлым предметом. Поэтому дверную ручку, лом или щипцы делают так, чтобы усилие было удобным.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Рычаги встречаются повсюду в быту и технике. Ножницы, гвоздодёр, качели и лом — разные по форме, но построены на одном простом принципе.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 и тали: подъём груза с меньшим усилием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направление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меняет направление тяги: можно тянуть вниз, а груз будет подниматься вверх. Это удобнее для человека и безопаснее при работе на высоте.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усилие, больше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блок даёт выигрыш в силе: часть веса распределяется на две ветви верёвки. Но за это приходится тянуть верёвку на больший путь.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нескольких блоков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Таль объединяет несколько блоков и позволяет поднимать тяжёлые грузы постепенно и контролируемо. Такой принцип используют там, где важна точность и надёжность.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 и тали встречаются в кранах, колодцах и на стройке. Они помогают поднимать грузы там, где одной силы человека или простого рычага уже недостаточно.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оси: движение становится легче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катится по поверхности и уменьшает трение по сравнению со скольжением. Поэтому тележку, велосипед или чемодан на колёсах двигать намного легче.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ось вращаются вместе, передавая движение от одной детали к другой. Такое соединение помогает не только двигаться, но и удобно управлять механизмом.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колесо больше оси, можно получить выигрыш в силе или скорости. Именно поэтому дверная ручка, лебёдка и некоторые рукоятки делают разного размера.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колеса и оси используется в транспорте, инструментах и подъёмных механизмах. Принцип простой, но он заметно облегчает работу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Зубчатая передача: точное вращение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Зубья шестерён входят друг в друга, поэтому вращение передаётся точно и без проскальзывания. Это важно там, где требуется согласованная работа деталей.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сила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большую и маленькую шестерню, можно изменить скорость вращения. Одна деталь ускоряется, а другая вращается медленнее, но с большей силой.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Зубчатая передача помогает передавать движение на расстоянии внутри компактного механизма. При этом направление вращения можно изменить, если шестерни стоят по-разному.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передачи есть в часах, мясорубках, редукторах и конструкторах. Везде они нужны там, где важны точность, согласованность и надёжная работа.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Ременная и цепная передачи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соединяет валы, расположенные на некотором расстоянии, и передаёт вращение мягко и сравнительно тихо. Поэтому его часто выбирают для бытовых и учебных механизмов.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цепи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тоже соединяет валы, но держится за звёздочки и почти не проскальзывает. Это делает передачу более надёжной при заметной нагрузке.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 выбрать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Ременная передача удобна там, где нужна простая и недорогая схема. Цепная передача чаще используется там, где важны устойчивость и точная передача усилия.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швейная машина, станок и вентилятор — хорошие примеры таких передач. Они показывают, как движение можно передать на расстояние без прямого соединения деталей.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Винт и шестерня: вращение и перемещение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 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Винт преобразует вращение в движение вперёд или назад. Если его крутить, деталь постепенно перемещается, как в домкрате, тисках или зажиме.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винта — точность и большая сила при небольшом усилии. Поэтому его используют там, где нужно медленно и надёжно сжимать детали.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Шестерня помогает менять скорость и направление вращения внутри механизма. Она часто работает вместе с другими передачами, чтобы движение стало удобным для задачи.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крышке банки, ручных зажимах и механизмах регулировки мы видим оба принципа: винт создаёт прижим, а зубчатые детали помогают управлять движением.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Кривошип-шатун: круговое движение становится прямолинейным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Кривошипно-шатунный механизм начинается с вращения кривошипа. Затем шатун передаёт это движение поршню, который движется вперёд и назад по прямой линии.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двигателях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особенно важно в поршневых двигателях. Внутри цилиндра поршень совершает возвратно-поступательные движения, а вращение вала получается уже на выходе.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насосах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Кривошипно-шатунный принцип используют и в насосах, где нужно перекачивать жидкость. Механизм помогает превращать круговое движение ручки или вала в полезную работу.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хорошо заметна в механических игрушках и моделях: один элемент крутится, а другой движется вперёд и назад. Это наглядный пример преобразования движения.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Кулачок: движение по заданному рисунку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задаёт 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Кулачок имеет особую форму, и именно она задаёт, когда толкатель поднимется, а когда опустится. Поэтому движение получается неравномерным и заранее заданным.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вращения кулачок надавливает на толкатель только в нужный момент. Затем он освобождает деталь, и механизм может перейти к следующему этапу.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принцип полезен в старых автоматах, станках и игрушках, где важно повторять движение по определённому сценарию. Одна деталь управляет целым циклом.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Кулачок показывает, что движение можно не только передавать, но и программировать механически. Это делает механизм предсказуемым без электрического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резинки и шарика к движению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опыта показывают накопление энергии и реактивное движение.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придумать привод для устройства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доступный источник энергии, нужный вид движения и подходящий механизм. Таблица помогает быстро выбрать решение и увидеть, где важны сила, скорость и снижение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источник энергии и требуемое движение, затем подбирают механизм с нужным выигрышем и минимальными потерями.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проектирования простого механизма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приводах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движущееся устройство работает так: энергия поступает от источника, привод передаёт её дальше, а механизм превращает её в нужное движение. Если выбрать всё правильно, задача решается эффективно.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2026-07-25T17:21:51Z</dcterms:created>
  <dcterms:modified xsi:type="dcterms:W3CDTF">2026-07-25T17:21:51Z</dcterms:modified>
</cp:coreProperties>
</file>