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ключевая часть растений, слова и математики, объединяющая знания и природу.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Корень: что это такое и почему он важен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значения слова «корень»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«корень» встречается в биологии, русском языке и математике, отражая разные, но важные значения. Это часть растения, основа слова и число для вычислений, играющее ключевую роль в каждом из этих направлений.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корня растения и его функции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рост корня
</a:t>
            </a:r>
            <a:pPr algn="ctr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Корневой чехлик оберегает кончик корня от повреждений, а зона роста способствует увеличению длины, позволяя растению крепко укореняться в почве.
</a:t>
            </a:r>
            <a:endParaRPr lang="en-US" sz="1317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Транспортировка веществ
</a:t>
            </a:r>
            <a:pPr algn="ctr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проведения отвечает за движение поглощённых веществ по корню к стеблю и листьям, поддерживая жизнедеятельность всего растения.
</a:t>
            </a:r>
            <a:endParaRPr lang="en-US" sz="1364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Впитывающая способность корня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всасывания корня активно поглощает воду и растворённые минеральные вещества, обеспечивая растение необходимыми питательными ресурсами.
</a:t>
            </a:r>
            <a:endParaRPr lang="en-US" sz="120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корень часто заметнее и глубже, придаточные формируются у трав и злаков, боковые расширяют питание.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справочник,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Разновидности корней у растений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растений имеют либо главный, либо придаточный корень с боковыми ответвлениями для адаптации.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3534" y="1205475"/>
            <a:ext cx="288956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4131" y="3040650"/>
            <a:ext cx="367763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корней для природы и человека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укрепляют грунт, предотвращая эрозию и размывание, тем самым сохраняя стабильность экосистем.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Удержание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сохраняет влагу в почве, обеспечивая растения и микрофлору водой в засушливые периоды.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пищевых цепей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служат пищей для многих животных и микроорганизмов, поддерживая биологическое разнообразие.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используются в питании, медицине и промышленности, например, морковь и свёкла — важные продукты питания.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симбиоз, в котором грибы соединяются с корнями растений, расширяя зону поглощения воды и питательных веществ из почвы, что значительно улучшает рост растений.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Взамен грибы получают от растений углеводы, произведённые в процессе фотосинтеза, благодаря чему обе стороны получают необходимые ресурсы для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корни и грибы «дружат»: что такое микориза
</a:t>
            </a:r>
            <a:endParaRPr lang="en-US" sz="2669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26689"/>
            <a:ext cx="4821300" cy="15314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поясняет основные характеристики трёх типов корней и их биологическую роль у различных растений.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корня адаптирован к своей функции и способствует выживанию растений в различных условиях.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типов корней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ботанике, 2022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центральная часть слова, несущая основное лексическое значение, от которого образуются однокоренные слова с общим смыслом.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корень в русском языке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объединяют лексические семейства, например, «лес», «лесник», «лесной», показывая сходство и связь между понятиями.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остаётся постоянным при изменении приставок и суффиксов, обеспечивая стабильность смысла в слове.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слова: примеры и наглядная схема
</a:t>
            </a:r>
            <a:endParaRPr lang="en-US" sz="2685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«игр» в действии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«играть», «игрушка», «играющий» и «подиграть» имеют общий корень «игр», объединяя их по смыслу вокруг понятия игры и действия.
</a:t>
            </a:r>
            <a:endParaRPr lang="en-US" sz="1383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слов в виде дерева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дерева с корнями показывает, как каждое однокоренное слово — это ветвь, исходящая из единого корня, что облегчает понимание словообразования.
</a:t>
            </a:r>
            <a:endParaRPr lang="en-US" sz="121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корня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корня цветом в словах помогает увидеть связь между ними, как корень служит основой для образования многочисленных вариантов.
</a:t>
            </a:r>
            <a:endParaRPr lang="en-US" sz="138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слов с помощью одного корня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корень служит основой для группы слов с разными значениями, как корень «уч» в словах «учить», «ученик», «обучение» и «переучить».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приставок смысл слова расширяется или меняется, например, «переучить» означает повторное обучение.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придают словам разные грамматические оттенки и образуют новые части речи, сохраняя смысл корня.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позволяют склонять и спрягать слова, делая язык гибким и выразительным при использовании одного корня.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на основе корня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образования слов с помощью приставок и суффиксов на примере корня «плав»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в математике: понятие для школьников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математике корень — это число, которое при выполнении определённой операции даёт заданный результат, например, квадратный корень возвращает число, которое при умножении на себя даёт исходное.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Квадратный корень из 16 равен 4, потому что 4 умноженное на 4 даёт 16. Таким образом, корень помогает находить исходные числа в уравнениях и задачах.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решении уравнений корнями называют значения переменных, которые делают уравнение истинным, то есть удовлетворяющим условию равенства.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встречаются во многих разделах математики и помогают находить решения для различных типов задач, от простых арифметических до алгебраических.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распространённые корни — это 0 и 1, которые часто встречаются в простых уравнениях и используются для проверки решений.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учебных материалов 5-го класса, 2024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корни уравнений в школьной математике
</a:t>
            </a:r>
            <a:endParaRPr lang="en-US" sz="187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появления корней показывает, что задачи с малыми значениями корней встречаются чаще всего, что упрощает понимание и обучение в школе.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Глубинное проникновение корней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Инжир и акация имеют корни, проникающие до 60 метров в глубину почвы, обеспечивая растению доступ к воде в засушливых условиях. Такие корни помогают выживать в сложных экосистемах.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корней некоторых растений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корневых систем в разных условиях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кактусов распространяются по поверхностному песку на десятки метров для сбора влаги, а болотные растения сохраняют воздушные корни для дыхания в насыщенной водой среде.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традициях корень символизирует источник жизни и прочность, олицетворяя связь поколений и непрерывность рода, что выражается в пословицах и сказках.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как символ и его роль в культуре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корня часто используется для обозначения начала и основы всего сущего, подчёркивая важность глубоких связей и устойчивости в жизни общества.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искусстве и литературе корень передаёт идею неразрывности с родиной и природой, вдохновляя на сохранение традиций и уважение к истокам.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Корнеплоды: важный компонент питания человека
</a:t>
            </a:r>
            <a:endParaRPr lang="en-US" sz="2726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Картофель, морковь, свёкла и редька являются основными корнеплодами, которые широко используются в кулинарии разных стран благодаря своей питательной ценности и вкусовым качествам.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 содержат важные витамины, такие как С и А, которые поддерживают иммунитет и здоровье глаз, а также обеспечивают организм клетчаткой для нормальной работы кишечника.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углеводов в корнеплодах обеспечивает организм энергией, что делает их незаменимой частью рациона особенно в холодное время года.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используются для приготовления супов, салатов, а также гарниров, что демонстрирует их универсальность и значимость в повседневном питании.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ценность основных корнеплодов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содержание витамина С, клетчатки и калорийность у популярных корнеплодов, важная для оценки их полезности в питании.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 характеризуются низкой калорийностью при высоком содержании витаминов и клетчатки, что делает их полезными для сбалансированного питания.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Роспотребнадзора, 2023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растений укрепляет почву на склонах и берегах рек, предотвращая эрозию и оползни, тем самым сохраняя ландшафт и экосистемы от разрушений.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корни обеспечивают устойчивость природы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с мощными корнями задерживают воду после осадков, уменьшая риск затоплений и поддерживая уровень грунтовых вод, что важно для устойчивости природных территорий.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и удивительные факты о корнях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 длины корня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длинный корень был обнаружен у инжира и достигал 120 метров в длину, что делает его выдающимся природным явлением.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Подземная сеть деревьев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деревьев в лесах часто переплетаются и соединяются, создавая сложную сеть поддержки, обеспечивающую обмен питательными веществами.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вещества корней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растения, как бархатцы и чеснок, выделяют корнями вещества, отпугивающие вредителей и защищающие себя природным путём.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среде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пустынных растений развиваются широко и поверхностно, чтобы максимально использовать редкие и непродолжительные осадки в суровых условиях.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Корень: основа знаний и жизни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«корень» объединяет биологию, язык и математику, символизируя начало, устойчивость и развитие, что отражает его многогранное значение в природе и человеческом опыте.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2026-05-08T10:05:05Z</dcterms:created>
  <dcterms:modified xsi:type="dcterms:W3CDTF">2026-05-08T10:05:05Z</dcterms:modified>
</cp:coreProperties>
</file>