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реализм: архаисты и новаторы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начала XX века между традицией и обновлением.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реализм вырос из кризиса старого мира: революция 1905 года, быстрый рост городов и распад привычных ценностей заставили литературу искать более точный и жизненно достоверный язык.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новый реализм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реализм продолжает задачи реализма XIX века: он по-прежнему изображает человека в связи с обществом, но делает это через более напряжённый и тревожный взгляд на жизнь.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реалистических текстах объективность нередко сочетается с лиризмом и отдельными приёмами модернизма. Так литература одновременно сохраняет связь с традицией и ищет новые формы выражения.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особенно важны конкретная деталь, внутренний конфликт и кризисные состояния личности. Повествование часто становится фрагментарным, а изображение — психологически более глубоким.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термин «новый реализм»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внутри нового реализма понимаются традиция и обновление.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Архаисты сохраняют культурную непрерывность, а новаторы развивают литературу через обновление формы и языка.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«Новый реализм: архаисты и новаторы».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Архаисты и новаторы: литературные установки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нового реализма — не исключительная личность, а человек с привычной биографией: студент, чиновник, рабочий или интеллигент. Его повседневность становится важной именно потому, что в ней виден нравственный выбор.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 в переломное время
</a:t>
            </a:r>
            <a:endParaRPr lang="en-US" sz="149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часто переживает одиночество, усталость и разочарование. Его личная судьба оказывается связанной с историческими переменами, поэтому даже частная драма приобретает общественное звучание.
</a:t>
            </a:r>
            <a:endParaRPr lang="en-US" sz="996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и историческая неустойчивость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нового реализма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новый реализм особенно чувствителен к конфликтам повседневной жизни и общественного устройства.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проблематика задаёт основной драматизм, а остальные темы раскрывают внутреннее состояние человека эпохи перемен.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обзора темы «Новый реализм». Схема носит обобщающий характер.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нового реализма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Архаисты опираются на память о русской классике, где ценятся стройность композиции, ясность мысли и моральная серьёзность. Их тексты тяготеют к устойчивым художественным формам.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Архаистическая позиция не означает неподвижность. Она стремится удержать литературный канон, чтобы обновление не разрушало культурную преемственность и историческую память.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линии важно сохранять связь с прозой и поэзией XIX века. Отсюда — сдержанная интонация, внимательное отношение к сюжету и осторожность в выборе формальных новшеств.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Архаистическая линия внутри направления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Новаторская линия внутри направления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Новаторы передают переменчивость эпохи через свободную организацию текста. Их привлекают обрывистые фразы, резкие переходы между эпизодами и чувство незавершённости.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смена точек зрения. Такое построение позволяет показать не только событие, но и то, как оно по-разному переживается разными людьми.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и речевая многоголосица делают психологию героя более ощутимой. Читатель слышит не только автора, но и живую, часто противоречивую речь персонажей.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приёмы сближают новаторскую линию с поисками модернизма. Однако в центре остаётся реальная жизнь, увиденная как движение, конфликт и историческое напряжение.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типичное движение от внешнего события к внутреннему и историческому конфликту.
</a:t>
            </a:r>
            <a:endParaRPr lang="en-US" sz="133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логика нового реализма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улица в новом реализме всегда полна движения: спешат прохожие, гремит транспорт, мелькают вывески и окна. Здесь особенно заметны контрасты между бедностью и внешним благополучием. Пространство кажется живым, но вместе с тем холодным и равнодушным к человеку.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где всё происходит на глазах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Вокзал, контора, фабрика или трактир показывают ритм современного города — быстрый, шумный, обезличенный. Эти пространства подчёркивают зависимость человека от социальных обстоятельств и случайных встреч. Они создают ощущение непрерывного движения, в котором легко потерять самого себя.
</a:t>
            </a:r>
            <a:endParaRPr lang="en-US" sz="83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и контора как знаки эпохи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или тесная комната становятся местом, где герой остаётся один на один со своими мыслями. Скудная обстановка, тусклый свет и бытовые детали помогают передать усталость и внутреннюю напряжённость. В таком интерьере особенно ясно видно, как сильно на человека давит жизнь.
</a:t>
            </a:r>
            <a:endParaRPr lang="en-US" sz="83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в которой слышно одиночество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произведениях нового реализма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нового реализма опирается на точную предметную деталь и живую разговорную лексику. Благодаря этому повседневная сцена становится выразительной и психологически убедительной.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получает внутренняя речь героя: она помогает передать сомнения, страх, усталость и скрытое напряжение. Даже небольшая деталь в таком тексте работает на характер и социальный портрет.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избегают громкой риторики и прямых деклараций, предпочитая сдержанную фразу. Простота выражения при этом не упрощает смысл, а делает его точнее и глубже.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произведений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поэтики нового реализма в литературе начала XX века.
</a:t>
            </a:r>
            <a:endParaRPr lang="en-US" sz="87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приёмы помогают раскрыть человека в переломной исторической ситуации.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не изолированно, а в связке: они усиливают ощущение реальности и показывают, как внешний конфликт переходит во внутренний.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и их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направлению обычно относят Ивана Бунина, Александра Куприна и Леонида Андреева: у каждого из них по-своему проявляются внимание к конкретной жизни и острому переживанию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направления были подвижными, поэтому многие писатели сочетали реалистическую основу с модернистскими приёмами. Именно это делает новый реализм переходным и внутренне неоднородным явлением.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новому реализму также сближают раннего Максима Горького и часть прозы 1910-х годов. Их объединяет интерес к социальным противоречиям и к нравственному выбору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связанные с новым реализмом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отражает не всю сложность направлений, а их ведущие художественные установки и общий вектор развития.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реализм ближе всего к жизненной конкретности и социальной остроте, тогда как символизм и акмеизм по-разному смещают акцент к образу и форме.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литературных направлений начала XX века по школьному курсу литературы.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нового реализма с другими направлениями
</a:t>
            </a:r>
            <a:endParaRPr lang="en-US" sz="24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сохраняются классическая композиция, узнаваемый сюжет и ясная логика развития действия. Это создаёт ощущение преемственности и культурной опоры.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основа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меняются интонация, ритм и способ передачи переживаний. Так традиционная форма наполняется новым психологическим содержанием и становится более близкой человеку XX века.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художественное решение
</a:t>
            </a:r>
            <a:endParaRPr lang="en-US" sz="1463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Архаика и новаторство в одном произведении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литературное направление складывалось из предшествующей традиции и исторических перемен.
</a:t>
            </a:r>
            <a:endParaRPr lang="en-US" sz="112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нового реализма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конфликты особенно выразительны в прозе, где частная судьба раскрывается через столкновение с общественными обстоятельствами и историческим временем.
</a:t>
            </a:r>
            <a:endParaRPr lang="en-US" sz="1333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конфликт личности и социальной среды: он лучше других передаёт напряжение эпохи и трагизм повседневного выбора.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конфликтов произведений нового реализма по материалам школьного анализа.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повторяющиеся конфликты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традиции и обновлении помог литературе точнее осознать собственные задачи. Он показал, что форма произведения не менее важна, чем его тема и идейное содержание.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реализм соединяет эти установки в одном художественном пространстве. Поэтому он особенно важен как пример искусства, которое не разрывает связь с прошлым, а переосмысливает её.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архаистов ценны преемственность, культурная память и устойчивые нормы письма. Для новаторов важны подвижность языка, эксперимент и отклик на перемены современности.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спора архаистов и новаторов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увидеть, как литература отвечает на исторический кризис и изменения общественной жизни, не теряя связи с традицией и культурной памятью.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материале удобно анализировать образ города, социальную несправедливость и внутренний разлад героя, то есть темы, близкие произведениям начала XX века.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развивает навык сопоставления: в нём ясно видно, как одна и та же эпоха рождает разные художественные решения и разные типы письма.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 хороший пример перехода от классического реализма XIX века к более сложной и напряжённой литературе XX 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новый реализм важен для изучения литературы
</a:t>
            </a:r>
            <a:endParaRPr lang="en-US" sz="24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Традиция, которая становится обновлением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реализм показывает, что литература развивается не через отказ от прошлого, а через его творческое переосмысление. В этом и состоит его значение для культуры XX 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2026-05-20T00:44:47Z</dcterms:created>
  <dcterms:modified xsi:type="dcterms:W3CDTF">2026-05-20T00:44:47Z</dcterms:modified>
</cp:coreProperties>
</file>