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082" y="339900"/>
            <a:ext cx="3545387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Section 6. What do you know about famous British people?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британцы, чьи имена знает весь мир.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британцы известны во всём мире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британцы известны во всём мире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культура звучит по всему миру: книги, музыка, наука, кино и спорт быстро становятся международными, потому что английский язык понятен миллионам людей.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36438"/>
            <a:ext cx="236400" cy="210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36438"/>
            <a:ext cx="236400" cy="210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46945"/>
            <a:ext cx="236400" cy="189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19542"/>
            <a:ext cx="236400" cy="24402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William Shakespeare — самый известный английский драматург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 эпоха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William Shakespeare жил в 1564–1616 годах и родился в Stratford-upon-Avon. Он стал главным именем английского театра и символом литературы эпохи Возрождения.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и герои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Шекспир написал 39 пьес и 154 sonnets. Его Romeo and Juliet, Hamlet и Macbeth до сих пор ставят в театрах и изучают как классические произведения.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 выражения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слова и выражения из его пьес вошли в английскую речь. Поэтому Шекспира изучают не только как писателя, но и как важную часть истории языка.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читают, переводят и инсценируют во многих странах. Имя Shakespeare часто встречается в школьных учебниках и помогает узнавать британскую культуру.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975" y="2702312"/>
            <a:ext cx="8702100" cy="2167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Queen Elizabeth II — символ современной Великобритании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69988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Queen Elizabeth II была королевой с 1952 по 2022 год. Её 70-летнее правление стало самым продолжительным в истории Великобритании и вошло в учебники истории.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3173852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часто присутствовала на государственных церемониях, юбилеях и национальных праздниках. Для многих людей её образ был знаком стабильности, традиции и непрерывности.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6077715" y="1258925"/>
            <a:ext cx="27963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королевы связана не только с монархией, но и с целой эпохой. Поэтому её фотография особенно уместна рядом с датами и важными событиями правления.
</a:t>
            </a:r>
            <a:endParaRPr lang="en-US" sz="13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разделе чаще всего встречаются имена из литературы и науки, но музыка, кино и спорт тоже играют важную роль в мировой узнаваемости Британии.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каких сферах британцы становятся знаменитыми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области — литература и наука, а широкую мировую аудиторию особенно быстро собирают музыка и кино.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основе примеров, приведённых в материалах раздела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сравнить людей разных эпох и профессий.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британцы: имя, сфера и главное достижение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Британцы известны не в одной области: литература, наука и музыка дают примеры из разных веков и с разной степенью влияния.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раздела 6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43" y="1088225"/>
            <a:ext cx="229688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156" y="2065355"/>
            <a:ext cx="263100" cy="2338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68973" y="3013851"/>
            <a:ext cx="229688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971" y="4002675"/>
            <a:ext cx="263100" cy="21048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Isaac Newton — учёный, изменивший представления о мире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Newton внимательно изучал движение тел и задавал вопросы о причинах происходящего. Такой подход помог ему увидеть связи, которые раньше казались незаметными.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сформулировал закон тяготения и три закона движения. Эти идеи стали основой для объяснения движения планет, падения предметов и работы многих механизмов.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книга Principia Mathematica стала одной из важнейших в истории науки. В ней Newton изложил свои идеи в точной и убедительной математической форме.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помнят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Newton часто встречается на уроках физики и английского языка. Его открытия помогают школьникам понять, как наука объясняет мир через наблюдение и расчёт.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научная идея становится мировым открытием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наблюдения к признанию на примере Isaac Newton.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Beatles — британская группа, которую знает весь мир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Liverpool и начало пути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Beatles появились в Liverpool в 1960-е годы и быстро стали голосом своего времени. Четыре музыканта — John Lennon, Paul McCartney, George Harrison и Ringo Starr — создали образ группы, который узнают по всему миру. Их ранние выступления связаны с энергией молодёжной культуры.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которые помнят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Help! , Yesterday и Let It Be стали песнями, которые легко узнать даже тем, кто не говорит по-английски. В них слышны простые мелодии и сильные эмоции, поэтому они долго остаются популярными. Эти композиции часто используют в учебных заданиях и культурных обзорах.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 мировое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продала более 600 million records, что показывает её огромную популярность. The Beatles стали не только музыкальным явлением, но и частью британского образа в мире: через их песни люди узнают о языке, стиле и истории XX века.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заметен не только в литературе, но и в массовой культуре: музыка, кино, телевидение и футбол сделали британские имена узнаваемыми для новых поколений.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менялось влияние британской культуры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и XXI веках влияние ускорилось особенно сильно, потому что массовая культура распространяется быстрее научных и классических текстов.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раздела 6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75800" y="122927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Премьер-министр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Уинстон Черчилль дважды возглавлял правительство Великобритании: в 1940–1945 и 1951–1955 годах. Его имя особенно связано с трудными годами Второй мировой войны и ответственными решениями.
</a:t>
            </a:r>
            <a:endParaRPr lang="en-US" sz="1145" dirty="0"/>
          </a:p>
        </p:txBody>
      </p:sp>
      <p:sp>
        <p:nvSpPr>
          <p:cNvPr id="10" name="Text 2"/>
          <p:cNvSpPr txBox="1"/>
          <p:nvPr/>
        </p:nvSpPr>
        <p:spPr>
          <a:xfrm>
            <a:off x="475800" y="213450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стойкости
</a:t>
            </a:r>
            <a:pPr algn="l" indent="0" marL="0">
              <a:lnSpc>
                <a:spcPct val="115000"/>
              </a:lnSpc>
              <a:buNone/>
            </a:pPr>
            <a:r>
              <a:rPr lang="en-US" sz="4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войны Черчилль помогал людям сохранять уверенность в победе. Его выступления звучали твёрдо и спокойно, поэтому он стал для страны символом выдержки, мужества и надежды.
</a:t>
            </a:r>
            <a:endParaRPr lang="en-US" sz="1214" dirty="0"/>
          </a:p>
        </p:txBody>
      </p:sp>
      <p:sp>
        <p:nvSpPr>
          <p:cNvPr id="11" name="Text 3"/>
          <p:cNvSpPr txBox="1"/>
          <p:nvPr/>
        </p:nvSpPr>
        <p:spPr>
          <a:xfrm>
            <a:off x="475800" y="3039725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признание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1953 году Черчилль получил Нобелевскую премию по литературе. Награда была присуждена не за политику, а за мастерство речи, исторические книги и яркий литературный стиль.
</a:t>
            </a:r>
            <a:endParaRPr lang="en-US" sz="1207" dirty="0"/>
          </a:p>
        </p:txBody>
      </p:sp>
      <p:sp>
        <p:nvSpPr>
          <p:cNvPr id="12" name="Text 4"/>
          <p:cNvSpPr txBox="1"/>
          <p:nvPr/>
        </p:nvSpPr>
        <p:spPr>
          <a:xfrm>
            <a:off x="475800" y="3944950"/>
            <a:ext cx="4004700" cy="7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Черчилля о courage, freedom and hope часто цитируют и сегодня. Они показывают, что сильная речь может поддержать людей, повлиять на настроение страны и войти в историю.
</a:t>
            </a:r>
            <a:endParaRPr lang="en-US" sz="1271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48775"/>
            <a:ext cx="65925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Winston Churchill — лидер военного времени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834139"/>
            <a:ext cx="5163300" cy="17540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британские знаменитости принадлежат разным эпохам, но остаются узнаваемыми и сегодня.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британцы разных веков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Известность британцев охватывает несколько столетий: от литературы и науки до монархии, а их имена продолжают изучать и помнить.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раздела 6 и общеизвестные исторические даты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Charles Darwin — учёный, объяснивший развитие живой природы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 годы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жил в 1809–1882 годах и родился в Англии. Он стал одним из самых известных учёных XIX века благодаря своим наблюдениям, выводам и смелым идеям о природе.
</a:t>
            </a:r>
            <a:endParaRPr lang="en-US" sz="1215" dirty="0"/>
          </a:p>
        </p:txBody>
      </p:sp>
      <p:sp>
        <p:nvSpPr>
          <p:cNvPr id="12" name="Text 3"/>
          <p:cNvSpPr txBox="1"/>
          <p:nvPr/>
        </p:nvSpPr>
        <p:spPr>
          <a:xfrm>
            <a:off x="2447733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на Beagle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плавания на корабле Beagle Дарвин изучал растения, животных и особенности разных мест. Эти наблюдения помогли ему сравнивать виды и лучше понимать, как живой мир меняется со временем.
</a:t>
            </a:r>
            <a:endParaRPr lang="en-US" sz="1212" dirty="0"/>
          </a:p>
        </p:txBody>
      </p:sp>
      <p:sp>
        <p:nvSpPr>
          <p:cNvPr id="13" name="Text 4"/>
          <p:cNvSpPr txBox="1"/>
          <p:nvPr/>
        </p:nvSpPr>
        <p:spPr>
          <a:xfrm>
            <a:off x="4625466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книга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1859 году он опубликовал книгу On the Origin of Species. В ней Дарвин объяснил, что живые организмы постепенно изменяются и приспосабливаются к условиям окружающей среды.
</a:t>
            </a:r>
            <a:endParaRPr lang="en-US" sz="1215" dirty="0"/>
          </a:p>
        </p:txBody>
      </p:sp>
      <p:sp>
        <p:nvSpPr>
          <p:cNvPr id="14" name="Text 5"/>
          <p:cNvSpPr txBox="1"/>
          <p:nvPr/>
        </p:nvSpPr>
        <p:spPr>
          <a:xfrm>
            <a:off x="6803198" y="2180670"/>
            <a:ext cx="20709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науки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evolution изменила биологию и повлияла на представления людей о природе. Сегодня имя Дарвина знают во всём мире, а его идеи изучают на уроках биологии и истории науки.
</a:t>
            </a:r>
            <a:endParaRPr lang="en-US" sz="12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David Beckham — знаменитый английский футболист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David Beckham — знаменитый английский футболист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3929423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деятельность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футбола, Бекхэм участвует в благотворительных проектах и международных спортивных событиях. Это показывает, что известный спортсмен может влиять не только на игру, но и на общество.
</a:t>
            </a:r>
            <a:endParaRPr lang="en-US" sz="1104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0558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известность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узнают далеко за пределами спорта: Бекхэм стал спортивной звездой международного масштаба. Благодаря этому его имя часто встречается в текстах об английской культуре и современном спорте.
</a:t>
            </a:r>
            <a:endParaRPr lang="en-US" sz="112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2081736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за сборную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Бекхэм выступал за сборную England и часто выполнял роль капитана. Его ценили за точные передачи, сильные подачи и умение брать ответственность в важные моменты матча.
</a:t>
            </a:r>
            <a:endParaRPr lang="en-US" sz="1275" dirty="0"/>
          </a:p>
        </p:txBody>
      </p:sp>
      <p:sp>
        <p:nvSpPr>
          <p:cNvPr id="15" name="Text 6"/>
          <p:cNvSpPr txBox="1"/>
          <p:nvPr/>
        </p:nvSpPr>
        <p:spPr>
          <a:xfrm>
            <a:off x="270000" y="1157900"/>
            <a:ext cx="40038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Дэвид Бекхэм родился в 1975 году и стал одним из самых узнаваемых футболистов своего поколения. Он играл за Manchester United, Real Madrid и LA Galaxy.
</a:t>
            </a:r>
            <a:endParaRPr lang="en-US" sz="133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сферы чаще всего выводят британцев на мировую сцену и помогают их именам стать знакомыми школьникам во многих странах.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профессии чаще всего делают британцев знаменитыми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у музыки, литературы и кино: именно эти области быстрее всего становятся международно узнаваемыми и формируют образ Британии за рубежом.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сравнение по примерам из раздела 6; оценка носит учебный характер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46945"/>
            <a:ext cx="236400" cy="18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46945"/>
            <a:ext cx="236400" cy="189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36488"/>
            <a:ext cx="236400" cy="210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Emma Watson — пример современной британской знаменитости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 известность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Эмма Уотсон стала известна благодаря роли Hermione Granger в фильмах о Harry Potter. Эта роль сделала её узнаваемой во многих странах ещё в подростковом возрасте.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училась в Brown University в США и показала, что можно сочетать работу в кино с образованием. Такой путь помогает лучше понять, как строится взрослая карьера.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Эмма Уотсон поддерживает права женщин и участвует в проектах ООН. Её деятельность показывает, что известный актёр может использовать популярность для полезных общественных целей.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пример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история важна для школьников, потому что она объединяет талант, учёбу и ответственность. Это пример знаменитости, чьё влияние выходит далеко за рамки киноэкрана.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британской знаменитости к мировой известности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талант превращается в признание и долгий вклад в культуру, науку или спорт.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знаменитых британцев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Многих британских знаменитостей объединяют образование, дисциплина и ранняя практика. Именно поэтому их успех выглядит не случайным, а результатом длительной и серьёзной работы.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441096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известна театром, университетами, музыкой, спортом и общественной жизнью. Эти традиции помогают талантам быстрее получить поддержку и выйти на международный уровень.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4612191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символы профессий
</a:t>
            </a:r>
            <a:pPr algn="l" indent="0" marL="0">
              <a:lnSpc>
                <a:spcPct val="115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имя стало символом своей сферы: Shakespeare — литературы, Newton — науки, The Beatles — музыки, Churchill — политики, Beckham — спорта. Такие примеры легко запоминаются.
</a:t>
            </a:r>
            <a:endParaRPr lang="en-US" sz="1191" dirty="0"/>
          </a:p>
        </p:txBody>
      </p:sp>
      <p:sp>
        <p:nvSpPr>
          <p:cNvPr id="13" name="Text 5"/>
          <p:cNvSpPr txBox="1"/>
          <p:nvPr/>
        </p:nvSpPr>
        <p:spPr>
          <a:xfrm>
            <a:off x="6783285" y="1916100"/>
            <a:ext cx="20907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этих людей заметен не только в Великобритании. Их книги, открытия, песни, речи и спортивные достижения изучают, цитируют и помнят в разных странах мира.
</a:t>
            </a:r>
            <a:endParaRPr lang="en-US" sz="12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0" y="1221275"/>
            <a:ext cx="7344000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факты помогают быстро связать имя, достижение и его значение для истории, науки или культуры.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Факты, которые легко запомнить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запомнить одно яркое достижение, имя знаменитого британца вспоминается намного легче. Такой формат удобен для повторения и проверки знаний.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раздела 6 и общеизвестные факты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do you know about famous British people?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Британские знаменитости стали известны в литературе, науке, музыке, спорте, кино и политике. Их истории показывают, как талант, труд и влияние на мир создают долгую память о человеке.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2026-05-30T16:11:56Z</dcterms:created>
  <dcterms:modified xsi:type="dcterms:W3CDTF">2026-05-30T16:11:56Z</dcterms:modified>
</cp:coreProperties>
</file>