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30715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первый шаг к общению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95126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фразы и диалоги на английском открывают путь к общению.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английский язык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надписи, понимать знакомые слова в жизни и уверенно переходить от отдельных слов к коротким высказываниям и диалогам.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алфавит, звуки и правила чтения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состоит из 26 букв, и многие из них читаются иначе, чем в русском языке. Поэтому важно сразу связывать написание слова со звучанием.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слоги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пятиклассники различают гласные и согласные звуки, а также открытый и закрытый слог. Это помогает понимать, почему одна и та же буква читается по-разному.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сочетаниям th, sh, ch и ph. Они часто встречаются в простых словах, поэтому правильное чтение таких сочетаний нужно отрабатывать отдельно.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 краткие 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долгими и краткими гласными меняет смысл слова. Сравнение пар man — men, ship — sheep, cat — cake показывает, насколько важна точность чтения.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уверенно соотносит буквы и звуки, ему легче читать новые слова, понимать задания и быстрее запоминать лексику по теме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5 класса: темы, которые встречаются чаще всего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появляются слова hello, goodbye, friend, sorry и thank you. Они нужны для простых вежливых реплик и первых коротких диалогов в классе.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family и school помогают говорить о близких людях, школьных предметах и вещах в классе. Здесь часто встречаются mother, brother, pencil, ruler и teacher.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red, blue, one, two, Monday и September нужны для описаний, расписания и простых сообщений о времени, дате и порядке событий.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вроде pizza, milk, cat и dog помогает составлять короткие предложения о любимой еде, домашних питомцах и повседневных привычках.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music, football, reading и drawing позволяют рассказать о любимых занятиях. Благодаря тематическим группам ученик быстрее строит фразы о себе и своей жизни.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развивает английский язык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все навыки связаны между собой: новое слово сначала читают и слышат, а затем используют в речи и письме.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у лексики и чтения: они быстрее всего помогают понять и использовать английский в простых ситуациях.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английского языка для 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и порядок слов в английском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обычно сначала идет подлежащее, затем сказуемое и дополнение. Такая схема помогает строить короткие и понятные фразы без лишней путаницы.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 to be описывают состояние и признаки: I am a pupil, She is happy, The book is on the desk. Важно различать утвердительные, отрицательные и вопросительные формы.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have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to have говорят о принадлежности: We have a dog, They have a notebook. Эта модель часто используется, когда нужно рассказать о семье, вещах и питомцах.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like, do/does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can, like и do/does помогают говорить о возможностях, предпочтениях и вопросах. Например: I can swim, He likes football, Do you play chess?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дают ученику возможность быстро составить простое сообщение о себе, своем классе, увлечениях и окружающих предметах.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урок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пятиклассники учатся называть время и понимать короткие сообщения с часами. Фразы вроде It is seven o’clock помогают ориентироваться в расписании, говорить о начале занятий и не путать утро, день и вечер.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 месяцы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 месяцы встречаются в заданиях про расписание, праздники и даты рождения. Выражения on Monday и in September помогают правильно говорить, когда именно происходит событие, и замечать такие слова в текстах и диалогах.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жизни школьника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1 до 100 нужны каждый день: назвать возраст, номер кабинета, страницу или цену. На английском они становятся частью практической речи, поэтому их важно узнавать быстро и без долгого перевода.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время и календарные слова на английском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над новым английским словом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закрепить слово в чтении, слухе, письме и 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на уроке английского языка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диалоги учат здороваться, спрашивать имя и отвечать на простые вопросы. Такие реплики создают основу для уверенного общения в классе и на коротких тренировочных заданиях.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 you, sorry и can I help you? показывают, как вежливо обратиться к собеседнику. На уроке важно не только правильно произнести слова, но и выбрать подходящую интонацию.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удобно отрабатывать в парах: один ученик задает вопрос, другой отвечает по образцу. Такой формат помогает быстрее запомнить речевые модели и преодолеть страх говорить.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опирается на готовую схему, ему легче менять отдельные слова и составлять новые реплики. Это делает речь более свободной, но при этом простой и точной.
</a:t>
            </a:r>
            <a:endParaRPr lang="en-US" sz="11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 речевые образцы 5 класса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помогает быстро составлять короткие сообщения о себе и своей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с повседневной жизнью, поэтому ученик быстрее учится говорить о себе, семье, школе и интересах.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английского языка для 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понимание речи на слух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знакомые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учатся выхватывать из потока речи уже известные слова и фразы. Это помогает не теряться при прослушивании и быстрее понимать, о чем идет речь в коротком сообщении.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главное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важно не переводить каждое слово, а уловить общий смысл высказывания. Ребята определяют тему, настроение и основную информацию, даже если понимают не весь текст.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диалоги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учат понимать, кто говорит, задает вопрос, отвечает или просит о чем-то. Такая работа развивает реакцию на интонацию и помогает ориентироваться в живой речи.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внимание и 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аудирование укрепляет слуховую память и концентрацию. Чем чаще ученик слушает короткие тексты, тем легче ему различать английские звуки, ударение и привычные речевые обороты.
</a:t>
            </a:r>
            <a:endParaRPr lang="en-US" sz="9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языке: от слов к короткому тексту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 и 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этапах ученики переписывают слова и короткие фразы по образцу. Это помогает запомнить написание, аккуратно оформлять работу и постепенно переходить к самостоятельным записям.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 пропусками учат замечать состав слова и соотносить звучание с написанием. Такой формат особенно полезен для отработки новых слов и частых орфографических трудностей.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сведения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составляют простые предложения о возрасте, семье, любимом предмете или увлечении. Через такие мини-тексты они учатся выражать мысли понятно и по правилам английского языка.
</a:t>
            </a:r>
            <a:endParaRPr lang="en-US" sz="986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Анкеты и 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анкет знакомит учеников с практическим письмом: нужно вписать имя, класс, возраст или любимое занятие. Это развивает точность и помогает использовать язык в понятной жизненной ситуации.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заглавная буква в начале, точка в конце и правильное написание местоимения I. Такие мелочи формируют грамотность и делают письменную речь более аккуратной и понятной.
</a:t>
            </a:r>
            <a:endParaRPr lang="en-US" sz="9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английского языка чаще всего встречаются в 5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через них удобно описывать себя, свой день, любимые занятия и окружение. Поэтому лексика быстро переходит в короткие высказывания.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практичны темы о школе, семье и хобби: они чаще всего становятся основой для устных ответов, мини-диалогов и небольших письменных работ.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школьного курса английского языка для 5 класса; без точных количественных данных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7" y="1191481"/>
            <a:ext cx="308297" cy="352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93594"/>
            <a:ext cx="348561" cy="309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134" y="1559828"/>
            <a:ext cx="308368" cy="35242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44781"/>
            <a:ext cx="348623" cy="3486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2781" y="3497897"/>
            <a:ext cx="264184" cy="35224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5 класса: базовые конструкции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нужна, чтобы сообщать, кто человек, какой он и где находится. С ее помощью строятся простые утверждения, отрицания и вопросы о состоянии и признаках.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have got используют, когда говорят о том, что у кого-то есть предмет, животное или родственник. Он помогает описывать личные вещи и членов семьи в коротких предложениях.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 показывает умение или возможность. Пятиклассники учатся говорить, что умеют делать сами или что могут делать другие, например плавать, читать или играть.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описывают привычки, факты и регулярные действия. Ученики осваивают утвердительные и вопросительные предложения, чтобы говорить о распорядке дня, любимых занятиях и привычках.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местоимения, указательные слова и простые предлоги места позволяют строить более точные фразы. С их помощью легко сказать, где лежит предмет и на что он похож.
</a:t>
            </a:r>
            <a:endParaRPr lang="en-US" sz="9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изучение английского связано с будущими интересами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темы 5 класса помогают применять язык в разных жизненных ситуациях и интересах.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в повседневной жизни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Интерфейсы и 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start, stop, menu и online часто встречаются в телефонах, играх и программах. Ученики быстро узнают их в нужный момент и понимают базовые действия без перевода.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песнях, фильмах и на видеоплатформах школьники замечают знакомые слова music, film, cool и game. Такое узнавание повышает интерес к языку и делает его частью привычного досуга.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и 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нередко входят в названия товаров, магазинов и спортивных брендов. Ребенок начинает видеть, что язык используется не только на уроке, но и в реальной среде.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и 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 русском и английском звучат похоже, поэтому их легко запомнить. Но школьный курс учит отличать настоящие английские формы от случайного внешнего сходства.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узнает знакомые слова в жизни, он быстрее читает вывески, инструкции и меню. Это создает ощущение практической пользы и поддерживает интерес к изучению языка.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умений по английскому языку в 5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заметна уже в течение года: сначала ученик опирается на образец, а затем все увереннее использует слова и конструкции в разных видах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растут устная речь и словарный запас, потому что они регулярно закрепляются в диалогах, чтении и коротких письменных заданиях.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динамика 5 класса, обобщение по типовым школьным заданиям; без официальной статистики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8" y="1073232"/>
            <a:ext cx="56361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учебные привычки для английского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регулярные действия помогают лучше запоминать слова, увереннее читать и писать, а также быстрее привыкать к звучанию английской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короткие занятия дают устойчивый эффект: они поддерживают и лексику, и произношение, и письмо без перегрузки для ученика.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организации учебной работы на уроках английского языка в 5 классе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изучение английского языка пятикласснику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читать короткие тексты, вывески и задания без постоянной опоры на перевод. Это формирует уверенность и помогает замечать смысл отдельных слов и выражений.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учит выделять главное в речи, узнавать знакомые формы и не теряться при первом прослушивании. Постепенно ребенок лучше различает английские звуки и интонацию.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простых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приветствовать, представляться, задавать вопросы и отвечать коротко и вежливо. Эти навыки полезны на уроке, в поездке и в повседневном общении.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старшим классам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закладывается база для более сложных тем: длинных текстов, новых грамматических форм и свободных высказываний. Без этой основы дальнейшее обучение идет заметно труднее.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прочная основа на будущее
</a:t>
            </a:r>
            <a:endParaRPr lang="en-US" sz="3984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английский язык соединяет чтение, письмо, слушание, говорение, лексику и грамматику в единую систему. Именно эта база помогает уверенно двигаться дальше и использовать язык в учебе и 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2026-05-30T10:34:25Z</dcterms:created>
  <dcterms:modified xsi:type="dcterms:W3CDTF">2026-05-30T10:34:25Z</dcterms:modified>
</cp:coreProperties>
</file>