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17. Г. Скребицкий «Пушок»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маленьком зайчонке, доброте и бережном отношении к природе.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— писатель о природе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писал о лесе, зверях и птицах так, что природа оживает в каждом рассказе. Его произведения легко читать детям: они просты, добры и помогают лучше понимать мир животных.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рассказа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в лесу, где много травы, кустов и деревьев. Здесь слышны шорохи, и всё вокруг кажется таинственным и немного тревожным.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месте маленького зверька легко напугать. Любой резкий звук или чужое движение сразу заставляют его замирать и прислушиваться.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малыша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зайчонка лес — удобный дом. В густой траве и среди кустов можно спрятаться от опасности, но нужно постоянно быть настороже.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— маленький зайчонок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— главный герой рассказа. Он маленький, мягкий и совсем беззащитный, поэтому сразу вызывает у читателя жалость и нежность.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его как живое и трогательное существо. Пушок похож на любого малыша, которому ещё нужна защита, забота и спокойствие.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Пушок ведёт себя в начале истории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зайчонок ведёт себя очень осторожно. Он замирает на месте, прислушивается к каждому звуку и старается не выдавать себя в лесной тишине.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боится всего незнакомого. Его настороженность помогает понять, что маленькому зверьку приходится быть особенно внимательным, чтобы выжить среди опасностей.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делает героя правдоподобным и трогательным. Читатель сразу видит, что перед ним крошечное существо, которому легко испугаться.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 пугает Пушка. Зайчонок тревожится и не понимает, можно ли доверять тому, кто оказался рядом с ним.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вреда малышу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человек не обижает зверька. Это показывает внимательное и доброе отношение к лесным жителям, особенно к самым маленьким.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встреча напоминает, что человек должен вести себя в лесу осторожно. Природу легко испугать, поэтому к ней нужно относиться бережно.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человеком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начале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настороженно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рассказа всё кажется тихим и напряжённым. Зайчонок боится, а читатель чувствует лёгкое волнение вместе с ним.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истории появляется больше тепла и спокойствия. Добрый поступок помогает снять страх и делает настроение светлее.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рассказе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цепочка простых и понятных событий, связанных с поведением зайчонка и встречей с человеком.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 характере Пушка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очень осторожен. Он не бегает без причины, а внимательно следит за каждым звуком, потому что в лесу маленькому зверьку нужно быть начеку.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пуглив и тревожен. Даже небольшое движение может заставить его затаиться, и это показывает, как трудно живётся слабому лесному жителю.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совсем мал. Он ещё не умеет защищаться так, как взрослые звери, поэтому особенно нуждается в безопасности и добром отношении.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вызывает сочувствие. Его хрупкость заставляет читателя захотеть помочь ему и бережно относиться ко всем животным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131" y="123815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беззащитный Пушок вызывает жалость. Хочется, чтобы с ним всё было хорошо, а лес оказался для него безопасным.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лесу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 жизнь леса внимательнее. В нём слышны шорохи, чувствуется тишина, и природа кажется настоящей и живой.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добра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истории появляется доброта, становится спокойнее и светлее. Читатель радуется тому, что человек не причинил вреда малышу.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Г. Скребицкого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слышно и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рисует лес так, будто читатель сам стоит среди деревьев. Слышны шорохи, тишина и осторожные движения зверька. Несколько точных слов сразу создают живую картину и помогают почувствовать настроение рассказа.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объясняет героя длинно и скучно. Он показывает его через повадки, страх и маленькие движения. Поэтому зайчонок кажется настоящим, а его переживания — понятными даже младшему школьнику.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можно назвать познавательным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зайчонком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живёт маленький лесной зверёк. Он прячется, замирает и прислушивается, потому что должен быть очень осторожным.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человек, Пушок пугается. Так становится понятно, что детёныши животных особенно беззащитны и не умеют защищаться как взрослые.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рассказа можно узнать не только сюжет, но и важную правду о жизни леса. Маленьким животным нужна тишина, безопасность и забота.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животным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замечать, что рядом с ним живут не только большие и сильные, но и маленькие, беззащитные существа. Им особенно нужна тишина, осторожность и уважение.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пугать или трогать лесных жителей без нужды. Даже случайная грубость может лишить зверька покоя и заставить его долго бояться.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не всегда громкий. Иногда достаточно не мешать, не вредить и бережно относиться к природе, чтобы вокруг стало спокойнее и теплее.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общий дом для живых существ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рядом живут птицы, звери и растения, и каждый обитатель важен по-своему. Если нарушить это равновесие, в лесном доме станет тревожно и пусто.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человек тоже часть природы. Он должен вести себя так, чтобы не мешать её жизни. Тогда лес остаётся тихим, красивым и живым.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пересказа рассказа «Пушок»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пересказать рассказ без пропусков и в правильном порядке.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рассказа о Пушке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Пушка маленьким, пушистым и беззащитным. Эти слова сразу помогают представить его как крошечного лесного малыша, которого хочется беречь.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передать его поведение, подойдут слова осторожный, пугливый и тихий. Они показывают, что зайчонок живёт настороженно и всегда прислушивается к каждому шороху.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настроение, полезны слова испуганный, тревожный и настороженный. С их помощью пересказ становится точнее и передаёт чувства героя без лишних объяснений.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главной мысли подходят слова добрый, заботливый и бережный. Они напоминают, что сильный человек должен быть внимательным к слабому и не причинять ему вреда.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хрупкий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показан как совсем маленький зайчонок. Его слабость вызывает сочувствие, потому что он ещё не умеет защищаться и зависит от безопасности вокруг.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живёт в лесу и связан с ним неразрывно. Через него видно, что каждое живое существо имеет своё место и нуждается в бережном отношении.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Вызывает добрые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Пушок трогает читателя своей беззащитностью. Он учит быть внимательным, замечать слабого и не проходить мимо того, кому нужна защита.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герое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относиться к животным осторожно и с уважением. Нельзя пугать их ради забавы или мешать их жизни. Маленькому зверьку особенно нужна тишина и безопасность.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меняет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доброе дело имеет значение. Если человек не причиняет вреда, природа отвечает спокойствием. Так мир становится добрее и для людей, и для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рассказу «Пушок»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проверить, как хорошо понят сюжет и главная мысль произведения.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«Пушок»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Г. Скребицкого напоминает, что маленький зверёк тоже нуждается в защите. Если человек добр и осторожен, лес остаётся спокойным, а мир вокруг становится лучше.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2026-05-24T00:57:17Z</dcterms:created>
  <dcterms:modified xsi:type="dcterms:W3CDTF">2026-05-24T00:57:17Z</dcterms:modified>
</cp:coreProperties>
</file>