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y=x² и y=x³ и их графики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функции с разным характером и поведением.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y=x² и y=x³ изучают раньше других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помогают увидеть, как степень числа меняет знак, форму графика и симметрию. На простых примерах легко понять связь алгебры с геометрией и реальными величинами — площадью и объемом.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y=x²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любого числа не может быть отрицательным. Значит, значения функции всегда не меньше нуля, а график не опускается ниже оси Ox.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точках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x=2 или x=-2, получится y=4. Такие пары точек помогают быстро строить график и замечать, что он одинаково расположен слева и справа.
</a:t>
            </a:r>
            <a:endParaRPr lang="en-US" sz="982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функции y=x² каждому значению x соответствует его квадрат. Поэтому при x=0 получаем 0, а при противоположных числах результат одинаковый: 1 и 1, 4 и 4.
</a:t>
            </a:r>
            <a:endParaRPr lang="en-US" sz="913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y=x² показывает, как одна и та же формула может создавать закономерный, симметричный график. Это удобная основа для изучения степенных функций в алгебре.
</a:t>
            </a:r>
            <a:endParaRPr lang="en-US" sz="9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y=x² и y=x³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графиков берут несколько удобных значений x и вычисляют соответствующие y по формуле.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даёт одинаковые значения для ±x, а куб сохраняет знак числа.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формулам y=x² и y=x³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y=x²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y=x² называется параболой. Его нижняя точка находится в начале координат, а обе ветви поднимаются вверх, образуя симметричную фигуру.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и справа график выглядит одинаково относительно оси Oy. Это значит, что точки с одинаковыми по модулю значениями x дают одинаковые значения y.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для 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удобно отметить точки (1; 1), (-1; 1), (2; 4), (-2; 4), (3; 9) и (-3; 9). Чем дальше от нуля, тем выше расположена точка.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видна U-образная кривая с вершиной в нуле, это почти наверняка график y=x². Такая форма помогает быстро узнавать функцию без долгих вычислений.
</a:t>
            </a:r>
            <a:endParaRPr lang="en-US" sz="10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906" y="1589275"/>
            <a:ext cx="493237" cy="5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643270"/>
            <a:ext cx="527700" cy="422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49125" y="3555725"/>
            <a:ext cx="422775" cy="5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y=x²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чётная, потому что для противоположных значений x получаются одинаковые результаты. Это удобно проверять на числах -1 и 1, -2 и 2.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симметричен относительно оси Oy. Если мысленно согнуть рисунок по этой оси, левая и правая части совпадут почти точно.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в нуле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Наименьшее значение функции равно 0 и достигается при x=0. При удалении от нуля значения y растут, поэтому точки графика поднимаются вверх.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y=x³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удобно строить по точкам (-2; -8), (-1; -1), (0; 0), (1; 1) и (2; 8). Они показывают, что функция проходит через начало координат.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Соединяя точки плавной линией, получают S-образную кривую. Она не имеет вершины, как парабола, и постепенно меняет направление около нуля.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слева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отрицательных x значения функции тоже отрицательные. Поэтому левая часть графика располагается ниже оси Ox и уходит в третью четверть.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справа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положительных x значения становятся положительными, и график поднимается в первую четверть. Так видно, что знак x сохраняется в значении y.
</a:t>
            </a:r>
            <a:endParaRPr lang="en-US" sz="10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y=x³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можно мысленно повернуть на 180° вокруг начала координат, и он совпадёт сам с собой. Такая симметрия помогает отличить кубическую функцию.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положительное, то и y положительное; если x отрицательное, то и y отрицательное. Поэтому куб не убирает знак числа, а сохраняет его.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нет наименьшего и наибольшего значения. Она может бесконечно уменьшаться слева и бесконечно возрастать справа, как и многие другие степенные функции.
</a:t>
            </a:r>
            <a:endParaRPr lang="en-US" sz="1178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y=x³ является нечётной: противоположным значениям x соответствуют противоположные значения y. Это основное отличие от функции y=x².
</a:t>
            </a:r>
            <a:endParaRPr lang="en-US" sz="12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функций при одинаковых x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начинаются одинаково при x=1, но затем кубическая быстро отрывается от квадратной.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больших положительных x функция y=x³ растёт быстрее; при отрицательных x она убывает быстрее и по модулю становится больше.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формулам y=x² и y=x³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характеристики двух функций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степень числа влияет на симметрию, значения и внешний вид графика.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функция всегда неотрицательна и симметрична относительно оси Oy, а кубическая принимает все значения и симметрична относительно начала координат.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функций y=x² и y=x³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y=x² значения не могут быть отрицательными, поэтому её область значений — все числа от нуля и выше. У функции y=x³ ограничений по знаку нет: подходят все действительные числа.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связана со степенью. Чётная степень убирает знак у отрицательных чисел, а нечётная сохраняет его. Поэтому квадрат даёт только неотрицательные результаты, а куб может быть любым.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обеих функций область определения одинакова: можно подставить любое действительное число. Это значит, что выражения y=x² и y=x³ имеют смысл при любом значении x.
</a:t>
            </a:r>
            <a:endParaRPr lang="en-US" sz="9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точкам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графика функции по вычисленным значениям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200" y="1813325"/>
            <a:ext cx="414600" cy="414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3674" y="1813325"/>
            <a:ext cx="414600" cy="414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4100" y="1808825"/>
            <a:ext cx="370650" cy="423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квадраты и кубы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35194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часто появляется в формулах площади. Если сторона фигуры увеличивается вдвое, площадь растёт уже не вдвое, а в четыре раза, что удобно показывать на примерах.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43667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числа связан с объёмом куба и других трёхмерных фигур. При увеличении длины ребра меняется сразу три измерения, поэтому результат растёт быстрее, чем при квадрате.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52118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и кубы встречаются в математике, физике и информатике. Они помогают описывать изменение величин, сравнивать скорость роста и строить модели, где важна форма зависимости.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функций около нуля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проходят через начало координат, но ведут себя по-разному при переходе через ноль. Это видно уже на самых близких точках.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функция не опускается ниже оси Ox, а кубическая меняет знак. Различие особенно заметно вблизи нуля.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значений по формулам y=x² и y=x³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симметрии графиков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 правая половины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графика y=x² левая и правая части выглядят одинаково, если провести воображаемую линию через ось Oy. Поэтому точки с одинаковыми по модулю значениями x дают равные значения y, и кривая сохраняет строгий баланс.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начала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y=x³ устроен иначе: его точки переходят друг в друга при повороте на 180° вокруг начала координат. Если точка лежит в правой верхней части, ей соответствует точка в левой нижней части, и наоборот.
</a:t>
            </a:r>
            <a:endParaRPr lang="en-US" sz="9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основным признакам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чем отличаются квадратная и кубическая функции по основным свойствам.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определяет симметрию, а степень — характер значений и форму графика. Именно поэтому эти функции легко различить даже по внешнему виду.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функций y=x² и y=x³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графиками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 нескольким точкам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графики пытаются определить по одной-двум точкам и принимают параболу за кубическую кривую. Надёжнее смотреть на общую форму, симметрию и поведение возле нуля.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сравнение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 — считать, что y=x³ всегда больше y=x². Для отрицательных x это неверно: кубическое значение становится отрицательным, а квадратное остаётся положительным.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знак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неточность — приписывать функции y=x² отрицательные значения. Квадрат любого числа не может быть меньше нуля, поэтому такие ответы сразу нужно проверять.
</a:t>
            </a:r>
            <a:endParaRPr lang="en-US" sz="11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в разных точках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отрицательных x различие особенно заметно: квадрат сохраняет положительный результат, а куб оставляет знак числа. При x=2 обе функции становятся положительными.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убирает знак, куб его сохраняет. Чем больше |x|, тем сильнее расходятся значения двух функций.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значений по формулам y=x² и y=x³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графики без подписи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y=x² легко узнать по U-образной форме. Его нижняя точка находится в начале координат, а обе ветви поднимаются вверх и выглядят зеркально.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поведение слева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графика y=x³ левая часть уходит вниз, а правая — вверх. Кривая плавно проходит через начало координат и не имеет оси симметрии, как у параболы.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видны точки вроде (1; 1) и (-1; 1), это признак y=x². Если же точкам (1; 1) соответствует (-1; -1), перед тобой график y=x³.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куб: два похожих, но разных графика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y=x² и y=x³ удобно сравнивать на одних и тех же точках: так сразу видно различие в знаке, симметрии и скорости роста. Именно в этом и состоит их главное отличие.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2026-05-29T10:47:12Z</dcterms:created>
  <dcterms:modified xsi:type="dcterms:W3CDTF">2026-05-29T10:47:12Z</dcterms:modified>
</cp:coreProperties>
</file>