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 речи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точнее, ярче и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что мы уже знаем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— неизменяемая часть речи. Оно уточняет действие, признак или другое наречие и отвечает на вопросы как? где? когда? куда? откуда? насколько?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12437" y="1499146"/>
            <a:ext cx="239175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наречия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показывают, как совершается действие: тихо, быстро, аккуратно. Они помогают увидеть не только сам поступок, но и его характер, темп и особенности.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указывают, когда происходит действие: вчера, сегодня, рано, долго. Они делают рассказ последовательным и помогают не потеряться во времени событий.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слева, рядом, издалека называют место действия и отвечают на вопросы где? куда? откуда? Благодаря им легче представить, где происходит событие.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наречия, как очень, совсем, чуть, немного, показывают силу признака или действия. Они помогают сравнивать, уточнять и избегать слишком общих формулировок.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случаях наречия могут указывать на причину или цель: сгоряча, специально, нарочно. Эти слова добавляют оттенок смысла и делают высказывание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 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наречие уточняет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относится к глаголу и делает действие конкретнее. Вместо общего «идёт» мы сразу понимаем: идёт медленно, быстро или осторожно.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наречие усиливает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пояснять прилагательное или другое наречие. В сочетаниях очень добрый, слишком холодный, почти новый оно показывает степень признака и помогает передать точный оттенок.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 значению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наречий чаще всего встречаются в учебных текстах и 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наречия действия, места и времени: именно они чаще всего уточняют происходящее.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урока «Роль наречий в 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 вопрос как? и показывают, каким способом совершается действие. Слово аккуратно, например, сообщает не только о движении, но и о внимательности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делают рассказ более живым и точным. Вместо общего «работает» можно сказать «работает быстро», «отвечает чётко» или «шагает дружно» — смысл сразу становится яснее.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они помогают увидеть подробность, а не только факт. Поэтому наречия образа действия особенно полезны в описаниях, пересказах и ответах у доски.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и времени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помогают представить, где именно всё происходит: здесь, там, рядом, внизу, издалека. Они отвечают на вопросы где? куда? откуда?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уточняют момент или длительность: вчера, сегодня, завтра, рано, поздно, долго. С ними рассказ становится последовательным и понятным.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и истории такие слова связывают события по месту и времени. Читатель или слушатель легче следит за ходом действия и не путается.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не говорить расплывчато, а уточнять: очень, совсем, чуть, немного, почти, слишком.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«Роль наречий в речи»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слов достаточно, чтобы точно показать силу признака или действия.
</a:t>
            </a:r>
            <a:endParaRPr lang="en-US" sz="5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наречия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способы образования наречий на материале урока.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наречия отличаются от похожих слов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тоже может быть похоже на наречие, но оно связано с предметом: девочка умна, задача проста. Это слово отвечает на вопрос каков?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и проверить, что слово поясняет. Если оно уточняет действие, место, время или степень, перед нами наречие.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 изменяется, поэтому его форма остаётся одинаковой: быстро, вчера, очень. Прилагательное, наоборот, меняется по родам, числам и падежам.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связано с существительным: быстрый ученик, высокий дом. Наречие чаще относится к глаголу или признаку: бежит быстро, стоит высоко.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наречие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наречие, прилагательное и существительное по вопросу, изменяемости и роли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легче всего определить по вопросу и неизменяемости: оно не называет предмет и чаще связано с действием или признаком.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«Роль наречий в 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6784" y="2186677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846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22047"/>
            <a:ext cx="310200" cy="248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ступени сравнения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признак или действие выражены сильнее, чем в исходной форме: быстро — быстрее, тихо — тише. Такая форма особенно полезна при сравнении действий и наблюдений.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обозначает наивысшую степень проявления признака: быстрее всех, тише всех. Она помогает выделить лучший результат, самый заметный признак или самое сильное действие в группе.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часто нужны в рассказах, соревнованиях, описаниях и школьных ответах. Они делают сравнение точным и позволяют коротко показать различие между предметами, людьми или действиями.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тихой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началось тихо: во дворе медленно опускался туман, а листья на скамейке лежали совсем неподвижно. Из окна доносился звонкий смех, и улица казалась особенно светлой и спокойной.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встреча в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выглядел обычно, но вдруг всё изменилось: ветер резко поднялся, и по дорожке быстро пробежал мальчик с красным шарфом. Скамейки зашумели, а деревья тревожно закачались.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дорога блестела ярко и свежо. Мы шли медленно, слушали, как где-то рядом капает вода, и радостно замечали, что воздух стал чище, а небо — светлее.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зарисовки с наречиями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наречия в школьной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часто звучат в ответах у доски, пересказах и коротких объяснениях.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употребляются наречия меры, времени и места: они помогают быстро и точно организовать сообщение.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школьной устной и письменной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наречий: самые частые случаи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наречия, которые утратили значение отдельных слов и воспринимаются как одно целое: вдали, сначала, налево. Такие формы нужно запоминать и проверять по словарю.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 повтором или с приставкой по-: давным-давно, еле-еле, по-русски, по-новому. Дефис часто подсказывает, что слово образовано по особой модели.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 в устойчивых сочетаниях с предлогом и существительным: до сих пор, в конце концов, с утра. Здесь важно смотреть, можно ли задать вопрос к каждому слову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дефисом тоже вызывают затруднения: по-новому, чуть-чуть, еле-еле. Их нельзя писать раздельно, потому что дефис закреплён правилом и помогает сохранить форму слова.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избежать ошибок — не только вспоминать правило, но и проверять, что именно обозначает слово в предложении. Тогда легче выбрать правильное написание.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наречие и сочетание с предлогом: сначала — с начала, вдали — в дали, вправо — в право. Здесь помогает смысл: наречие обычно отвечает на вопрос и пишется слитно.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частицей не: не громко, а тихо; вовсе не интересно. В таких случаях важно учитывать, есть ли противопоставление или усиление отрицания.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наречие в тексте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отличить наречие от других частей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наречия нужны в общении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сообщение точнее: они сообщают, как именно происходило действие, где оно случилось и когда произошло. Благодаря этому слушатель или читатель быстрее понимает смысл фразы.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наречия помогают отвечать коротко и ясно, без лишних слов. В письменной речи они делают текст более связным, подробным и выразительным, не перегружая его.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наречий предложения часто становятся слишком общими: исчезают оттенки времени, места, силы признака и характера действия. Поэтому наречия важны и в разговоре, и в учебных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45841"/>
            <a:ext cx="4206300" cy="1997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разных стилях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одни и те же наречия по-разному работают в зависимости от цели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каждому стилю выполнять свою задачу: сообщать, объяснять, изображать или убеждать.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«Роль наречий в 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 и живее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передать не только действие, но и его оттенки: где, когда, как и насколько. Если уметь находить и правильно писать такие слова, речь становится точной, выразительной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2026-05-22T16:00:17Z</dcterms:created>
  <dcterms:modified xsi:type="dcterms:W3CDTF">2026-05-22T16:00:17Z</dcterms:modified>
</cp:coreProperties>
</file>