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сравнительной степени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признаки и не ошибаться в форме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сравниваем в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помогает точно описывать людей, предметы и действия: что выше, быстрее, теплее или интереснее. Без неё трудно передать разницу между признаками в рассказе, учебном ответе или обычном разговоре.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сравнительная степень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показывает, что признак проявляется сильнее или слабее, чем у другого предмета, явления или действия: холоднее, громче, добрее.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сопоставлять два объекта или две ситуации, поэтому особенно полезна в описаниях, где важно заметить различие по цвету, размеру, скорости или качеству.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такие формы могут отвечать на вопросы «какой?» или «как?» — это зависит от того, прилагательное это или наречие.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составная формы сравнительной степени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формы сравнения отличаются способом образования и удобством употребления.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короче и звучит легче, а составная форма универсальнее и подходит почти к любому прилагательному.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образования сравнительной степени в русском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сравнительная степень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исходного слова до проверки правильности формы.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простой формы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простая сравнительная степень образуется с помощью суффиксов -ее и -е: умнее, горячее, тише. Такие формы легко узнаются и часто встречаются в речи.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меняется не только окончание, но и согласный звук в основе: сладкий — слаще, высокий — выше, узкий — уже. Это тоже норма русского языка.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-ше встречается реже, поэтому такие формы нужно запоминать отдельно. Они не считаются ошибочными, если образованы по правилу языка.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добавлять лишние элементы к уже готовой форме. Если слово уже стало сравнительным, не нужно усиливать его ещё раз.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образования сравнительной степени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у каждого способа есть своё место в речи и свои удобные случаи употребления.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встречается чаще в коротких и привычных словах, а составная помогает там, где обычное образование неудобно.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сравнительной степени в русском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запомнить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«хороший — лучше»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карточке исходное слово плавно переходит в сравнительную форму, как будто стрелка показывает движение вперёд. Такая пара часто помогает запомнить, что не всегда работают обычные суффиксы. Лучше просто выучить её как готовый образец.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«плохой — хуже»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карточка показывает, что у некоторых слов есть особая пара, которую нельзя построить по общему правилу. Слово хуже нужно запомнить отдельно, потому что оно используется очень часто в учебе и в повседневной речи.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«большой — больше, маленький — меньше»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третьей карточке две пары слов стоят рядом, чтобы было видно: сравнительная форма может полностью менять основу. Такие примеры удобно учить как готовые связки, потому что они часто встречаются в текстах и устных ответах.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исходное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прилагательное или наречие и определяем, какой признак нужно сравнить. Это помогает выбрать правильную форму без спешки.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проверка в предложении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убедиться, что форма звучит естественно и не дублирует усиление. Так избегают ошибок вроде лишних сравнений.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слова более или менее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исходной форме добавляют одно из этих слов: более интересный, менее яркий. Получается точное сравнение в два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сравнительной степени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ученик пытается усилить признак сразу двумя способами или выбирает форму наугад.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в сравнительной степени используется только один способ усиления, а исключения нужно помнить отдельно.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в образовании сравнительной степени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формы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форму слова с правилом: в сравнительной степени признак усиливается один раз, без лишних слов и повторов.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нужна только одна форма сравнения: либо простая, либо составная. Повторное усиление делает форму ошибочной.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нормы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наречий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сравнительной степени показывают, как совершается действие: быстрее, громче, внимательнее. Они помогают точнее описывать темп, силу, качество и аккуратность выполнения.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формы часто описывают работу на уроке: пишет аккуратнее, отвечает точнее, читает выразительнее. Здесь сравнивается не предмет, а способ 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 игре сравнение звучит особенно естественно: бежит быстрее, играет лучше, двигается ловчее. Эти слова делают рассказ живым и понятным без лишних пояснений.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прилагательное от наречия в сравнении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от какого слова зависит сравнительная форма и какой вопрос помогает определить часть речи.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конструкции со словами «чем» и «нежели»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«чем» помогает ясно показать, с чем именно сравнивается признак: выше, чем дерево; интереснее, чем старая книга; быстрее, чем вчера.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«нежели» употребляется значительно реже. Он встречается в книжной речи и делает высказывание более торжественным или официальным, но смысл сравнения остаётся тем же.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уточняют основу сравнения и помогают не перепутать, какой предмет или явление служит ориентиром: не просто выше, а выше именно чего-либо.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сравнительная степень встречается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сравнительные формы звучат там, где нужно быстро и понятно сопоставить два объекта, результата или состояния.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разговорная речь, но заметна и учебная сфера: сравнительная степень делает описание точным, коротким и наглядным.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примерам употребления сравнительной степени в русском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повседневных ситуациях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 сравнительная степень помогает без длинных объяснений сказать о погоде, учебе или дороге: сегодня теплее, задача сложнее, путь короче, а результат точнее.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удобны, когда нужно быстро сравнить два предмета или два действия. Они делают речь ясной и позволяют сразу понять, что изменилось и в какую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модели образования сравнительной степени
</a:t>
            </a:r>
            <a:endParaRPr lang="en-US" sz="2190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простую и составную формы на знакомых словах и обратите внимание, что обе могут быть правильными.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образования часто возможны. Выбор зависит от удобства произношения, стилистики и привычного употребления слова.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«Сравнительная степень».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 превосходная степень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 различие между двумя предметами, явлениями или действиями: выше, сильнее, интереснее. Она отвечает на вопрос, какой признак выражен больше.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обозначает самый высокий признак среди нескольких предметов: самый высокий, самый сильный, самый интересный. Здесь уже не просто сравнение, а выделение лидера.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различаются по смыслу, поэтому их нельзя заменять друг другом. Если нужно сопоставить два объекта, выбирают сравнительную степень, а не превосходную.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определить количество сравниваемых объектов: два — сравнительная степень, несколько — чаще всего превосходная.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сравнительной степени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действительно ли есть сравнение двух объектов или действий. После этого выберите простую или составную форму и вспомните слова-исключения, которые нужно запомнить.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уберите лишнее усиление: не должно быть сочетаний вроде «более лучше», «самый умнее» или других смешанных форм. Для сравнения достаточно одного правильного способа.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часть речи: если слово зависит от существительного, это прилагательное; если от глагола, это наречие. От этого зависит, как будет строиться форма сравнения.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без ошибок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помогает точно сравнивать признаки, предметы и действия. Зная простую и составную формы, а также исключения, можно говорить и писать грамотно, ясно и уверенно.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2026-05-22T15:50:50Z</dcterms:created>
  <dcterms:modified xsi:type="dcterms:W3CDTF">2026-05-22T15:50:50Z</dcterms:modified>
</cp:coreProperties>
</file>