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— писатель, который учил мечтать и думать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в которой слышен голос совести и памяти.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Брэдбери важен на уроке литературы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писал о будущем, чтобы говорить о настоящем: о страхе, надежде, книге, свободе и выборе. Его тексты легко читаются, но заставляют размышлять о важных вещах.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Рея Брэдбери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— рождение в Уокигане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родился 22 августа 1920 года в Уокигане, штат Иллинойс. Маленький город стал для него первым миром, который он внимательно запоминал.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среди книг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среди библиотек, улиц, семейных историй и киносеансов. Эти впечатления помогли ему увидеть, как обычная жизнь может быть наполнена тайной и красотой.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воспоминания о лете, доме, друзьях и первых открытиях стали основой многих его произведений. Детство у Брэдбери превратилось в важную тему всей его прозы.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стал писателем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читал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не учился в университете, но самостоятельно расширял кругозор. Книги заменяли ему лекции и помогали искать собственный голос в литературе.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Учился у библиотек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библиотеках он находил произведения классиков и фантастику, а также учился работать с текстом. Это стало для него настоящей школой писательского мастерства.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 с юности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молодые годы Брэдбери продавал газеты, а свободное время посвящал чтению и письму. Такой опыт закалил его характер и приучил к дисциплине.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 публиковаться в 1940-х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Брэдбери появились в печати в 1940-х годах. Постепенно он стал одним из самых узнаваемых авторов американской литературы XX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библиотеки в жизни Брэдбери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как место открытия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Брэдбери библиотека была не просто хранилищем книг, а пространством свободы. Здесь можно было искать ответы, мечтать о далёком и учиться думать самостоятельно. Именно поэтому образ библиотечных полок так часто связан с его именем.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память человека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представлении книга сохраняет опыт поколений и помогает не потерять связь с прошлым. Брэдбери особенно ценил то, что чтение делает мысли живыми, а воспоминания — более глубокими и точными.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который выбирал чтение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легко представить ребёнка в библиотеке: вокруг тишина, свет и ряды старых изданий. Такой образ напоминает о самом Брэдбери, который с детства искал в книгах знания, поддержку и вдохновение.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Брэдбери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очень образная: он умеет передавать звук, свет, запах и настроение так, будто читатель сам оказывается внутри сцены. Из-за этого тексты звучат почти как поэзия.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часто использует яркие сравнения и неожиданные детали, которые делают обычные предметы значимыми. Даже короткая фраза у него может вызвать сильное чувство или тревогу.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сложных темах он пишет просто и ясно, без сухости и лишних объяснений. Поэтому его книги понятны школьникам, но при этом остаются глубокими и многослойными.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«451° по Фаренгейту» — книга о ценности чтения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показано общество, где книги запрещены, а пожарные уничтожают их. Этот мир выглядит удобным, но на самом деле лишает людей памяти и свободы мысли.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постепенно понимает, что без книг человек теряет способность задавать вопросы. Брэдбери показывает: чтение помогает не только узнавать новое, но и размышлять.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предупреждением о том, как легко общество может отказаться от культуры ради удобства и развлечений. В этом его сила и сегодняшняя актуальность.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остаётся одним из самых известных текстов Брэдбери, потому что защищает не только книгу, но и право человека думать самостоятельно и говорить свободно.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«Марсианские хроники» — фантастика и человеческие ошибки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Марс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люди отправляются на другую планету, надеясь на новый мир и новые возможности. Но космическое открытие не отменяет человеческих слабостей и ошибок.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проблемы, что и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показывает, что вместе с людьми на Марс приходят жадность, страх и непонимание. Новое место не делает человека лучше само по себе.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о последствиях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сборника напоминают: если человек не меняется внутренне, он переносит свои конфликты в любое будущее. Поэтому фантастика у Брэдбери звучит как серьёзное предупреждение.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планета — не новая мораль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в книге становится зеркалом человеческого поведения. Через этот образ писатель говорит, что важнее всего не техника и расстояния, а нравственный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показывает, что воспоминания о детстве Брэдбери превратил в самостоятельное художественное произведение, которое читают как историю о лете и времени.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вышла эта светлая и очень личная книга о памяти, взрослении и красоте обычных дней.
</a:t>
            </a:r>
            <a:endParaRPr lang="en-US" sz="2382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Библиографические данные о книге Р. Д. Брэдбери «Вино из одуванчиков»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идеи чаще всего возвращаются в его книгах и рассказах. Они связаны не с фантастикой как жанром, а с жизнью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особенно часто пишет о свободе, памяти и детстве. Именно эти темы делают его книги близкими читателям разных поколений.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тематическое распределение по ключевым произведениям Р. Д. Брэдбери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произведениях Брэдбери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Брэдбери к образу будущего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1920-е–1930-е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Брэдбери много читал и рано заметил, как книги помогают человеку сохранять внутреннюю свободу. Эти впечатления позже стали основой его размышлений о будущем и ответственности.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романах этого времени он показывает мир техники и космоса, но главным для него остается человек. Писатель предупреждает: прогресс опасен, если исчезают совесть, память и добро.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все чаще подчеркивает, что будущее зависит не от машин, а от выбора людей. Его книги превращаются в напоминание: важно беречь книги, думать самостоятельно и отвечать за свои поступки.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сюжета у Брэдбери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рассказа: от привычной жизни к тревожному выбору и смысловому финалу.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Брэдбери так известны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умел начинать рассказ спокойно, а затем вводить одну необычную деталь, которая сразу меняла настроение и заставляла читать дальше без пауз.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форме он создавал яркие образы, передавал страх, надежду или удивление и показывал, как важно замечать последствия даже небольших поступков.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финалы часто оставляют вопрос, а не готовый ответ, поэтому рассказы легко запоминаются и долго обсуждаются после чтения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три самые известные книги писателя и то, о чем они говорят читателю.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книги связаны не только с фантастикой, но и с важными человеческими вопросами: как жить, помнить и оставаться свободным.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данные о произведениях Р. Д. Брэдбери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Брэдбери и их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в кино и на сцене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Брэдбери вдохновили режиссеров, театры и создателей радиоспектаклей. Его сюжеты легко переносятся на экран, потому что в них сильные образы и ясный конфликт.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узнаваемы сожженные книги, марсианские пейзажи и летний мир детства. Эти символы давно стали частью культурной памяти и помогают узнать Брэдбери с первого взгляда.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его книгам поддерживается не только уроками литературы, но и тем, что они легко связываются с вопросами современной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внимание привлекают свобода и яркий язык: именно они делают книги Брэдбери понятными и важными для новых поколений.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 мотивам произведений Р. Д. Брэдбери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Брэдбери читают 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393" y="2183062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Брэдбери — обычные люди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герои Брэдбери часто открывают мир впервые и учатся отличать любопытство от страха. Через их переживания писатель показывает, как рождается взросление.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бабушки, братья и соседи создают теплую, живую среду. Дом у Брэдбери — это место памяти, заботы и первых важных уроков.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взрослые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персонажи не идеальны, но именно они помогают увидеть, как слова и поступки влияют на других. Часто от них зависит, выберет ли герой добро.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маленького города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горожане у Брэдбери сталкиваются с чудом, тревогой или переменами. Так писатель показывает, что большая история начинается с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 и его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умер в 2012 году, но его книги продолжают читать в разных странах. Его произведения не теряют силы, потому что говорят о вечных вопросах.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считают классиком фантастики и автором, который особенно ясно показал ценность книги, памяти и человечности. Эти темы делают его близким и современным.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входят в школьное и внеклассное чтение, потому что помогают обсуждать добро, свободу и ответственность не как абстрактные идеи, а как часть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Брэдбери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очень любил библиотеки и часто говорил, что именно книги помогли ему стать писателем и сохранить интерес к миру.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постоянно дорабатывал тексты, потому что считал важным точное слово и не любил случайных, неточных выражений.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фантастика почти всегда соединяется с лиричностью: даже необычные события звучат у него тепло, образно и по-человечески.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напоминал, что человеку важно помнить, быть добрым и уметь выбирать правильно, особенно в трудные моменты.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учит видеть главное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Брэдбери доказывают, что фантастика может говорить о памяти, свободе, чтении и совести. Именно поэтому его произведения остаются важными и для детей, и для взрослых.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2026-05-17T18:27:09Z</dcterms:created>
  <dcterms:modified xsi:type="dcterms:W3CDTF">2026-05-17T18:27:09Z</dcterms:modified>
</cp:coreProperties>
</file>