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и Литва: эволюция взаимоотношений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пограничных контактов к соперничеству: союз, война и культурный обмен XIV–XVI веков.
</a:t>
            </a:r>
            <a:endParaRPr lang="en-US" sz="32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XIII–XIV веков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Батыя в 1237–1240 годах многие княжества ослабли и зависели от Орды. Литовское государство в балтийском регионе избежало полного разорения и быстро окрепло, распространяя влияние на ключевые центры. Это подготовило будущее противостояние с Москвой.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контакты Руси и Литвы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взаимодействие чаще оставалось «приграничным»: торговля, взаимные набеги и краткие объединения ради конкретной выгоды.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Литовские дружины действовали в конфликтах на Полоцкой земле и в районах, связанных с влиянием Новгорода, постепенно превращая соседство в политический фактор.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фиксируют Литву как растущую силу: она еще не равнялась крупнейшим княжествам Восточной Европы, но уже заметно меняла расклад сил.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 и изменение баланса сил
</a:t>
            </a:r>
            <a:endParaRPr lang="en-US" sz="2646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княжества и «вакуум власти»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1237–1240 годах разорение многих русских земель перестроило политическую карту региона. Ослабевшие княжества теряли военный и хозяйственный ресурс, а в западнорусском пространстве образовывались зоны, где прежняя власть ослабевала.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Литва сохраняет самостоятельность и продвигается на восток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Литовское государство, сформировавшееся в балтийской среде, избежало тотального разорения и смогло расширяться на восток. Литовские князья начинали заполнять образовавшийся разрыв, опираясь на силу и управленческую гибкость.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Великое княжество Литовское включало русские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расширения: от ослабления конкурентов к закреплению через местные элиты и традиции управления.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южнорусское пространство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литовское влияние усиливается в Киевской земле и Поднепровье: Киев оставался символом «старой Руси» и важным узлом торговых путей между регионами.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Литовские правители применяли подход «старого не рушить, нового не вводить», что помогало сохранять позиции местных элит и снижало риск резкого сопротивления.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православие и традиционные нормы права укрепляла доверие к власти и делала управление присоединенными территориями более устойчивым, чем прямое внешнее принуждение.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государство опиралось на разные механизмы: от консолидации региональной силы к контролю ключевых коммуникаций и затем — к соперничеству с Москвой.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Этапная схема по описанию процесса (точных количественных показателей в вопросе нет).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Великого княжества Литовского
</a:t>
            </a:r>
            <a:endParaRPr lang="en-US" sz="291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этапам видно, что преимущество Литвы усиливалось «ступенями»: сначала территориальный рост, затем удержание западнорусских земель, и лишь позже — борьба за политическое наследие.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88" y="15339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земли и политика терпимости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Православное большинство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восточнославянских территориях значительная часть населения сохраняла православие, а это помогало власти Литвы удерживать лояльность без постоянной конфронтации.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приемлемость власти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опиралась на узнаваемые нормы, сопротивление снижалось. Литовское управление выглядело более «своим» по сравнению с прямым внешним принуждением.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Делопроизводство на русском (западнорусском) языке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или западнорусский, язык широко использовался в канцелярии и дипломатии. Местным элитам было проще понимать правила игры и адаптироваться к новым порядкам.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для разных групп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объединяло разные этнические и религиозные сообщества. Это требовало практичных решений: компромиссов в управлении и уважения к местным традициям.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4830" y="1584025"/>
            <a:ext cx="2184940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и их политическая судьба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Сфокусируемся на пяти городах: как Литва закрепляла власть и почему эти точки были важны для контроля коммуникаций между регионами.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Литва закрепляла позиции прежде всего в стратегических узлах, которые контролировали торговые и речные 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из заданного материала (точные даты по каждому центру в вопросе не приведены).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Литва: борьба за лидерство в русских землях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XIV века Московское княжество стало главным соперником Литвы в борьбе за «наследие Руси». Обе стороны претендовали на объединение восточнославянских земель и на роль защитника православных.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напряженными были споры вокруг Смоленска, Чернигова, верхнеокских территорий и влияния на местную знать — именно там решалось, кто задает политические ориентиры региону.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Москвой и Литвой постепенно оформила карту Восточной Европы XV века: границы и союзы менялись, а прежние способы удержания власти оказывались неравноценными.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и ее последствия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1380 года стала заметной победой Дмитрия Донского: она укрепила представление о Москве как о силе, способной противостоять степному давлению. Авторитет великокняжеской власти вырос среди русских княжеств.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ордынская зависимость не исчезла окончательно, поэтому противостояние не завершилось. Для Литвы ситуация означала учет сразу трёх факторов: давление Москвы, отношения с Ордой и опора на союз с Польшей.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развилки 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XV века: дипломатические шаги Литвы и Москвы разворачивались на фоне военных потерь и конкуренции за пограничные области.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кампании на рубежах повторялись волнами: каждый новый этап усиливал позиции Москвы и отражался на устойчивости литовских владений в западнорусском пространстве.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хронологические вехи конфликта: 1408; 1440-е; 1492–1508; 1512–1522 (на основе заданного описания презентации).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XV–XVI веков за пограничные территории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эпизодов показывает смещение инициативы: к началу XVI века войны чаще завершались в пользу Москвы, а потери Литвы становились заметнее по последствиям.
</a:t>
            </a:r>
            <a:endParaRPr lang="en-US" sz="9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 как стратегический узел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1514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Смоленска под власть Москвы стал тяжелым ударом по позициям Литвы. Изменение контроля над ключевым узлом сразу сказалось на возможностях управления и на логике пограничной обороны.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1514 года баланс сил смещался: Москва легче закрепляла влияние в стратегической зоне коммуникаций, а Литве приходилось перестраивать политику удержания спорных территорий.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1514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 обеспечивал связь между бассейнами Днепра и Западной Двины, стягивая маршруты центральных и западных русских земель. Город воспринимался как символ контроля над западнорусским пространством.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Кревская и Люблинская унии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Литва получила династическую связку с Польшей, а позиции католической знати заметно усилились. Это меняло общий политический фон на западных рубежах и влияло на дальнейшие решения элит.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1385 год — Кревская уния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создала Речь Посполитую — государство, объединившее польские и литовские земли. Многократно возросла роль польской политической модели в управлении общими владениями.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1569 год — Люблинская уния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Речи Посполитой часть русских территорий, включая Киевщину, перешла под прямое управление польской короны. Это усилило напряжение вокруг положения православного населения.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Люблина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499" y="1648750"/>
            <a:ext cx="2221202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признаков объясняет, почему Москва наращивала централизацию быстрее, а Литва дольше удерживала многоукладность на присоединенных русских землях.
</a:t>
            </a:r>
            <a:endParaRPr lang="en-US" sz="936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моделей проявлялось в скорости консолидации: Москва укрепляла единый центр, тогда как Литва дольше опиралась на «мягкое встраивание» регионов.
</a:t>
            </a:r>
            <a:endParaRPr lang="en-US" sz="1062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заданным характеристикам политических моделей (Москва: централизация и «собирание земель»; Литва: гибкое включение и многоязычие).
</a:t>
            </a:r>
            <a:endParaRPr lang="en-US" sz="767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моделей Москвы и Литвы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взаимовлияние Руси и Литвы
</a:t>
            </a:r>
            <a:endParaRPr lang="en-US" sz="3148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книжность и обмен государственными привычками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управлении применялись русские правовые традиции, а также элементы православной книжности. Литовская знать постепенно перенимала отдельные черты русской государственности, а русская элита приспосабливалась к новым политическим условиям. Такой обмен укреплял устойчивость многонационального государства.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Канцелярия и «свой» язык управления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части Великого княжества Литовского широко использовался западнорусский письменный язык. Документы и дипломатические тексты опирались на привычные для местной элиты формы делопроизводства. Поэтому управление воспринималось не как чужое, а как продолжение знакомой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определяли не только сражения: решения в дипломатии, опора на маршруты сообщения и религиозная политика постоянно влияли на способность удерживать территории.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как качественное сравнение факторов согласно заданному описанию слайда (радара по 5 параметрам).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успехов и ослабления сторон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переходило поэтапно: Литва сильнее проявляла гибкость в XIV веке, а Москва усиливалась в XV–XVI благодаря централизации и росту ресурсной базы.
</a:t>
            </a:r>
            <a:endParaRPr lang="en-US" sz="9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длительного взаимодействия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отношений соседства и кратковременных союзов стороны перешли к борьбе за «наследие Руси». Западнорусские земли поэтапно оказались в орбите Великого княжества Литовского, а затем — Речи Посполитой.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напротив, последовательно укреплялась как центр политического объединения восточнославянских земель. Именно эта тенденция меняла восприятие лидерства: борьба становилась не эпизодической, а системной.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сказался на границах: территории переходили из одной системы власти в другую, а пограничные зоны постоянно перестраивались. Эти изменения отражались и на безопасности, и на экономике, и на управлении людьми.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Поменялись также культурные связи и представления о легитимности преемника древнерусской государственности. Литва и Москва по-разному закрепляли власть, и именно это закрепляло долгий след в истории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отношений Руси и Литвы показывает, что война, демографические потери, дипломатия и религиозная политика способны менять карту региона. Литва удерживала влияние дольше, но не смогла опередить Москву.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2026-05-12T18:39:02Z</dcterms:created>
  <dcterms:modified xsi:type="dcterms:W3CDTF">2026-05-12T18:39:02Z</dcterms:modified>
</cp:coreProperties>
</file>