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в Западной Европе в X–XIII веках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верность и служба определяли жизнь средневековой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империи Карла Великого королевская власть ослабла, дороги стали опаснее, а набеги кочевников и морских захватчиков усилились. Люди искали защиту у местных землевладельцев, которые могли обеспечить еду, землю и безопасность.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почему Европа стала феодальной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феодального строя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 службу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феодализма был обмен: сеньор передавал землю, а вассал отвечал верностью и военной поддержкой. Так владение землёй становилось наградой за службу и способом удерживать власть.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людьми строились не только на праве собственности, но и на личной присяге. Поэтому один человек мог подчиняться другому даже тогда, когда оба владели землёй и имели собственных воинов.
</a:t>
            </a:r>
            <a:endParaRPr lang="en-US" sz="1029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держалась на чётких правилах: сеньор защищал и наделял землёй, а вассал служил, советовал и помогал в трудных случаях. Именно взаимность делала этот строй устойчивым.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система вассалитета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земля и присяга связывали короля, феодалов и рыцарей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замок — центр власти и защиты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и жильё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служил одновременно оборонительным сооружением и домом феодала. В нём хранили запасы, принимали гостей, обсуждали важные дела и решали споры между жителями владения.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стены, башни, ров и подъёмный мост затрудняли нападение. Самой защищённой частью обычно был донжон, где можно было укрыться во время осады.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показывал силу его владельца и был виден издалека. Он напоминал всем вокруг, кто управляет землёй, собирает повинности и обеспечивает порядок на своей территории.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замка жили зависимые крестьяне, работавшие на поле сеньора. Они получали защиту, но взамен были связаны с владением трудом, повинностями и подчинением местной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сеньор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Владелец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был крупным землевладельцем, который распоряжался поместьем и людьми на своей территории. Именно земля давала ему богатство, влияние и возможность содержать воинов и слуг.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и покровитель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должен был защищать зависимых людей от нападений и беспорядка. За эту защиту крестьяне выполняли повинности и признавали власть сеньора в повседневной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Судья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своих землях сеньор часто сам решал споры, наказывал за проступки и следил за порядком. Для многих жителей его власть была ближе и ощутимее, чем власть короля.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мог распоряжаться мельницами, лесами, мостами и дорогами, а также получать доход от их использования. Это усиливало его влияние и делало владение почти самостоятельным миром.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вассал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феода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 получал землю не просто как подарок, а за обещание верности и службы. Такой надел назывался феодом и связывал владельца с более сильным сеньором.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вассала была помощь в бою. Он должен был участвовать в походах, приходить с оружием по призыву и поддерживать своего господина в опасное время.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 не только воевал, но и советовал сеньору, когда нужно было принять важное решение. В особых случаях он мог помогать деньгами или участвовать в выкупе из плена.
</a:t>
            </a:r>
            <a:endParaRPr lang="en-US" sz="82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подчинения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вассалы сами имели подчинённых людей и раздавали им землю дальше. Поэтому в обществе возникала сложная лестница зависимости, где каждый отвечал перед более сильным.
</a:t>
            </a:r>
            <a:endParaRPr lang="en-US" sz="7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80969"/>
            <a:ext cx="4152000" cy="10563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Западной Европы, X–XIII века
</a:t>
            </a:r>
            <a:endParaRPr lang="en-US" sz="979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слои общества выполняли разные, но взаимосвязанные функции.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Феодальное общество держалось на обмене: одни защищали, другие производили пищу и платили повинности.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феодала и крестьянина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 оброк: как крестьяне платили за землю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означала обязательную работу на земле сеньора несколько дней в неделю. В это время крестьянин трудился не на своём участке, а на господском поле.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Платёж продуктами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 часто отдавали частью урожая или домашними продуктами: зерном, яйцами, сыром, мёдом, шерстью и овощами. Такой способ был удобен там, где денег почти не использовали.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Денежный оброк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районах оброк уже могли платить монетами. Это показывало, что денежные отношения постепенно проникали в повседневную жизнь, хотя натуральный обмен ещё преобладал.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Плата за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платили и за пользование мельницей, печью или виноградным прессом. Такие сборы делали зависимость от сеньора не только земельной, но и хозяйственной.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социальной структуры феодальной Западной Европы, X–XIII века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точную перепись, а соотношение слоёв по их роли и численности.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жило трудом на земле, а власть концентрировалась у немногих землевладельцев.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феодального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 и слабая торговля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поместье старались производить почти всё необходимое на месте: хлеб, ткани, простые орудия, вино и посуду. Это снижало зависимость от дальних рынков и редкой торговли.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Денежное обращение было ограниченным, поэтому расчёты часто велись продуктами или услугами. Для многих жителей ценность имели не монеты, а урожай, скот и рабочие руки.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городские рынки существовали, но были небольшими и проходили нечасто. Из-за плохих дорог и опасных путешествий обмен между областями развивался медленно.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поместье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владение во многом жило само по себе и обеспечивало себя без постоянной помощи извне. Такая замкнутость тормозила рост единой экономики и общих связей между землями.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и военная культура Средневековья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детства к мечу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рыцарь с ранних лет учился держаться в седле, владеть оружием и соблюдать правила поведения. Сначала он служил пажом, затем оруженосцем, а потом уже мог стать рыцарем. Такая подготовка занимала годы и требовала строгой дисциплины.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всадник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выходил в бой в кольчуге и шлеме, с копьём, мечом и щитом. Его главным преимуществом была тяжёлая конница, которая могла быстро прорвать строй пехоты. Поэтому рыцари играли важную роль в феодальных войнах.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посвящения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Посвящение в рыцари было торжественным событием и подчёркивало принадлежность к дворянству. Перед обрядом юноша часто проводил ночь в молитве, а затем получал оружие и символ удара мечом. После этого он должен был служить своему сеньору.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 феодальном 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Десятина и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получала десятину — часть урожая и доходов населения. Кроме того, ей принадлежали земли и хозяйства, что делало её одним из самых богатых владельцев в средневековом обществе.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влияло на представления людей о добре и зле, браке, праздниках и семейной жизни. Многие важные события проходили под церковным благословением и считались законными только после обряда.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переписывали книги, хранили рукописи и обучали грамоте тех, кто готовился к церковной службе. Благодаря этому именно церковь во многом сохраняла знания древности.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сословие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 считались привилегированным сословием и занимали важное место в общественном порядке. Церковь поддерживала мысль о том, что власть и неравенство установлены свыше.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теме, составлены на основе обобщённого учебного материала по истории Западной Европы (XII–XIII века).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центрами ремесла, обмена и новых способов расчёта. Это постепенно соединяло разные области Европы в более тесное хозяйственное пространство.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торговли ослаблял натуральное хозяйство: деньги и обмен становились важнее, чем замкнутая жизнь поместья.
</a:t>
            </a:r>
            <a:endParaRPr lang="en-US" sz="125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развитие торговли в XII–XIII веках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феодальный строй в разных странах был разным
</a:t>
            </a:r>
            <a:endParaRPr lang="en-US" sz="223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вассальные связи развивались особенно сильно, а многие крупные феодалы управляли своими владениями почти самостоятельно. Королевская власть долго оставалась ограниченной и зависела от поддержки знати.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1066 года власть короля укрепилась, а управление стало более упорядоченным. Король мог лучше контролировать земли, знать и сбор повинностей, чем многие его европейские соседи.
</a:t>
            </a:r>
            <a:endParaRPr lang="en-US" sz="1082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германских землях князья и местные правители получили широкие права, поэтому власть короля была слабее. Это мешало созданию единого и хорошо управляемого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06251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«Феодальный строй в Западной Европе».
</a:t>
            </a:r>
            <a:endParaRPr lang="en-US" sz="98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общества, их доходы и роль в жизни средневековой Европы.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власть опирались на землю, но каждый слой выполнял свою функцию: одни правили и воевали, другие кормили общество, третьи влияли на духовную жизнь.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слоёв феодального общества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крестьянин становился зависимым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превращения свободного земледельца в зависимого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постепенного ослабления феодализма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привлекали ремесленников и торговцев, а вместе с ними — деньги и новые возможности. Жизнь в городе постепенно становилась менее зависимой от сеньора, чем жизнь в деревне.
</a:t>
            </a:r>
            <a:endParaRPr lang="en-US" sz="774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Ярмарки, дороги и обмен между регионами расширялись, поэтому натуральное хозяйство теряло своё значение. Всё чаще товары покупали и продавали за деньги, а не меняли напрямую.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королевской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стремились подчинить себе знать, собирать налоги и создавать более надёжное войско. Это уменьшало самостоятельность крупных феодалов и усиливало центральную власть.
</a:t>
            </a:r>
            <a:endParaRPr lang="en-US" sz="769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и зависимые люди уходили в города в поисках свободы и заработка. Чем больше таких людей становилось, тем слабее работали старые феодальные связи.
</a:t>
            </a:r>
            <a:endParaRPr lang="en-US" sz="7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феодального строя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эпоха оставила Европе множество замков, крепостных стен и башен. Эти сооружения показывают, насколько важными были защита, власть и контроль над землёй.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верности, чести и военной службы стали частью средневековой культуры. Образ рыцаря сохранился в литературе, легендах и представлениях о благородном поведении.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«сеньор», «вассал» и «феод» вошли в исторический словарь и помогают описывать устройство средневекового общества. Они напоминают о порядке, основанном на земле и службе.
</a:t>
            </a:r>
            <a:endParaRPr lang="en-US" sz="1042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новому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стал важным этапом истории Западной Европы. Он подготовил изменения позднего Средневековья, когда города, торговля и сильные государства начали менять старый порядок.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Европа: земля, служба и перемены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строй удерживал Европу в порядке, когда власть была слабой, а безопасность зависела от земли и верности. Позже города, торговля и сильные короли постепенно изменили этот мир.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2026-06-02T06:15:45Z</dcterms:created>
  <dcterms:modified xsi:type="dcterms:W3CDTF">2026-06-02T06:15:45Z</dcterms:modified>
</cp:coreProperties>
</file>