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Азии: самые большие водоёмы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рождаются великие реки и почему озёра меняются вместе с климатом?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которая формирует жизнь 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Азии влияют на расселение людей, сельское хозяйство, транспорт и энергетику. Их режим зависит от муссонов, гор, ледников и засушливого климата, поэтому водные ресурсы распределены по материку очень неравномерно.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реки Азии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истоки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крупные реки Азии начинают путь в Гималаях, на Тибетском нагорье и в других высоких горах, где накапливаются снег и лед.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Водоразделы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служат границами речных бассейнов и направляют сток в разные стороны, формируя большие системы, такие как Инд, Ганг, Янцзы и Меконг.
</a:t>
            </a:r>
            <a:endParaRPr lang="en-US" sz="1160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реки получают воду от таяния снежников, ледников и от муссонных дождей, поэтому их уровень часто резко меняется в течение года.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крупнейших рек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рек материка — Инд, Ганг, Брахмапутра, Янцзы, Хуанхэ и Меконг; каждая из них связана с определённым типом климата и рельефа.
</a:t>
            </a:r>
            <a:endParaRPr lang="en-US" sz="11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788" y="1835776"/>
            <a:ext cx="477178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Азии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самых известных рек материка показывает различия в длине, пути и хозяйственном значении.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отличаются не только размерами, но и ролью для людей: одни важны для судоходства, другие — для орошения или жизни густонаселённых долин.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справочные данные; общеизвестные характеристики рек Азии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крупнейшие реки Азии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системы особенно густы там, где выпадает много осадков и есть высокие горы, дающие начало потокам.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тяготеют к влажным и возвышенным районам; в засушливых областях их меньше и они короче.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крупным рекам Азии, составленная по школьным географическим материалам
</a:t>
            </a:r>
            <a:endParaRPr lang="en-US" sz="99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с миллионами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 проходит через густонаселённые районы центрального и восточного Китая, а её берега испещрены городами, портами и промышленными центрами. Здесь река служит важной транспортной артерией и источником воды для полей, заводов и населения.
</a:t>
            </a:r>
            <a:endParaRPr lang="en-US" sz="91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большого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Янцзы построена ГЭС «Три ущелья» — одна из крупнейших гидроэлектростанций мира. Огромный водный поток и перепад высот в горах позволили использовать реку для выработки электроэнергии и регулирования стока.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морю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 впадает в Восточно-Китайское море, образуя широкий и оживлённый речной путь. На всём протяжении реки заметно, как меняются ландшафты: от горных участков и ущелий до широких равнин и рисовых полей.
</a:t>
            </a:r>
            <a:endParaRPr lang="en-US" sz="95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 — река, вокруг которой живёт Китай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Хуанхэ — река жёлтых наносов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Лёссовая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Хуанхэ несёт огромное количество лёссовых частиц, поэтому её вода приобретает жёлтый оттенок. Эти мелкие частицы постоянно окрашивают русло и делают реку очень мутной.
</a:t>
            </a:r>
            <a:endParaRPr lang="en-US" sz="109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отложения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обилия наносов дно и берега постепенно поднимаются, а течение становится менее устойчивым. Во время паводков река может выходить из берегов и затапливать большие территории.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 непростым прошлым
</a:t>
            </a:r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Китая Хуанхэ не раз меняла русло, что приводило к тяжёлым наводнениям и разрушениям. Поэтому её часто называют одной из самых непредсказуемых рек страны.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регулирование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 реке построены плотины, дамбы и водохранилища. Они помогают сдерживать паводки, накапливать воду и уменьшать ущерб для населённых пунктов и сельского хозяйства.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Ганг и Брахмапутра — крупнейшая речная система Южной Азии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реки получают много воды летом, когда идут муссонные дожди, и весной, когда в Гималаях тают снега. Поэтому их сток сильно зависит от сезона.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полноводных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Ганг и Брахмапутра образуют огромную речную систему, которая переносит большое количество воды и наносов. Это делает её одной из самых мощных на материке.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дельты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нижнем течении и в дельте откладываются богатые илом почвы. Здесь выращивают рис, джут и другие культуры, которым нужна тёплая и влажная среда.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районы очень густо заселены, потому что вода и плодородные земли привлекают людей. Но здесь часто происходят паводки, а качество воды ухудшается из-за загрязнения.
</a:t>
            </a:r>
            <a:endParaRPr lang="en-US" sz="11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муссон меняет уровень воды в реках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летний муссон вызывает сезонные подъёмы воды и паводки.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10257"/>
            <a:ext cx="342803" cy="30471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Обь, Енисей и Лена текут по районам Сибири, где зима длится очень долго. Большую часть года их поверхность скована льдом, а весной начинается мощное половодье.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подъём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тает снег в бассейнах рек, уровень воды резко повышается. Потоки становятся широкими и сильными, поэтому в северных районах весна — самое заметное время речной жизни.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на границе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образует часть границы России и Китая и отличается большой протяжённостью. Река важна для судоходства, а также для рыболовства и жизни прибрежных городов.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 к северным морям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реки Азии несут свои воды в моря Северного Ледовитого океана. Их направление и режим зависят от холодного климата, снега и длительного ледостава.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Северной Азии: Обь, Енисей, Лена и Амур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370" y="1835776"/>
            <a:ext cx="4771781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озёра Азии и их особенности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озёра Азии заметно отличаются по размеру, солёности, глубине и происхождению.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Азии образуют очень разные природные типы: от глубоких пресных до солёных бессточных водоёмов, сильно зависящих от климата и водного баланса.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сведения о крупнейших озёрах Азии
</a:t>
            </a:r>
            <a:endParaRPr lang="en-US" sz="9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1642 м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максимальная глубина Байкала.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глубина делает Байкал уникальным природным объектом мирового значения и объясняет его исключительную водную массу и богатство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сведения о Байкале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Каспий: море без выхода к океану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выглядит как огромное внутреннее море, но по сути это замкнутый водоём без стока в Мировой океан. Его берега протянулись через несколько стран, а уровень воды особенно чувствителен к климату и притоку рек.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засушливых котловин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Азии многие озёра лежат в замкнутых впадинах, где вода уходит главным образом на испарение. Поэтому Балхаш, Иссык-Куль и другие бессточные водоёмы быстро откликаются на засухи, изменения стока и водозабор человеком.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и бессточные озёра Центральной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меняется уровень воды в озёрах Азии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изменения заметны в бессточных бассейнах, где нет естественного оттока воды.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озёр сильнее всего зависит от климата и хозяйственного использования воды; в засушливых районах даже небольшие изменения быстро приводят к обмелению.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учебному материалу о водном балансе озёр Азии
</a:t>
            </a:r>
            <a:endParaRPr lang="en-US" sz="9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892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082714"/>
            <a:ext cx="517045" cy="4595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бассейнах крупных рек орошают поля и выращивают рис, хлопок, пшеницу и овощи. Без устойчивого водоснабжения урожаи в жарком климате быстро снижаются.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дают людям воду для питья и бытовых нужд. В густонаселённых районах Азии это один из главных условий жизни крупных городов и деревень.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реки используются как пути сообщения, а на их потоках строят гидроэлектростанции. Это помогает перевозить грузы и получать электроэнергию для городов и заводов.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служат местом рыболовства, а их берега — зонами отдыха и туризма. Для многих жителей они важны не только экономически, но и как часть природы родного края.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рек и озёр для жизни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водоёмов Азии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предприятия, города и сельское хозяйство сбрасывают в реки и озёра сточные воды. Из-за этого ухудшается качество воды, а многим живым организмам становится труднее выживать.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плотин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помогают получать энергию и регулировать сток, но меняют естественный режим рек. Ниже по течению может уменьшаться количество воды, а нерестилища рыб и поймы страдают.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водозабор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воду активно берут на орошение и нужды населения, реки мелеют, а озёра уменьшаются. Особенно уязвимы замкнутые бассейны, где приток воды и так ограничен.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Арала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Аральское море стало символом экологической катастрофы, связанной с отводом речной воды на орошение. Его сокращение показало, насколько опасно нарушать природный водный баланс.
</a:t>
            </a:r>
            <a:endParaRPr lang="en-US" sz="10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река по пути к устью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движения реки от горного истока до устья.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охраняют водные ресурсы Азии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стоков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очистных сооружений помогает уменьшить попадание грязной воды в реки и озёра. Это особенно важно рядом с крупными городами и промышленными районами.
</a:t>
            </a:r>
            <a:endParaRPr lang="en-US" sz="109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 сельском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земледелии переходят к более бережному поливу и сокращают потери воды в каналах. Такой подход особенно полезен там, где вода нужна и людям, и полям.
</a:t>
            </a:r>
            <a:endParaRPr lang="en-US" sz="1079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реки пересекают государственные границы, поэтому страны договариваются о совместном использовании воды. Это помогает уменьшить споры и сохранить сток для всех.
</a:t>
            </a:r>
            <a:endParaRPr lang="en-US" sz="109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озёр и ледников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озёр важны охраняемые территории, а в горных районах — наблюдение за ледниками и климатом. Это помогает раньше замечать изменения и предотвращать ущерб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10257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7984" y="1992620"/>
            <a:ext cx="254991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сеть на востоке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Восточная и Южная Азия, где много рек и притоков. Здесь влажный климат и муссоны поддерживают постоянное питание водных систем.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рельефом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часто начинаются в горах и на плато, где есть снег и ледники. Рельеф задаёт направление течения и помогает формировать речные бассейны.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и Юго-Западной Азии рек меньше, а многие озёра не имеют стока. Нехватка осадков и сильное испарение делают водоёмы особенно уязвимыми.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 впадинах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озёра располагаются в тектонических впадинах и замкнутых котловинах. Поэтому их форма и размеры зависят не только от климата, но и от строения земной коры.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 вод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определяет жизнь и природу 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связывают горы, равнины и города Азии в единую природную систему. Они дают воду, пищу и энергию, а их сохранение важно для будущего региона.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2026-06-02T19:54:43Z</dcterms:created>
  <dcterms:modified xsi:type="dcterms:W3CDTF">2026-06-02T19:54:43Z</dcterms:modified>
</cp:coreProperties>
</file>