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и основные этапы его развития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взаимосвязанная экономика мира и почему это важно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как связаны страны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национальные экономики через торговлю, капитал, труд, технологии и информацию. Его признаки — специализация стран, взаимозависимость рынков, глобальные производственные цепочки и роль ТНК.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мировое хозяйство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Метрополии и колонии связались системой поставок сырья, драгоценных металлов и готовых товаров. Морская торговля стала основой раннего международного обмена.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расширили морские пути и включили в обмен новые территории, товары и ресурсы. Это создало первые устойчивые межконтинентальные связи.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резко увеличила спрос на сырьё, рынки сбыта и рабочую силу. Хозяйственные связи между странами стали значительно плотнее и устойчивее.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мирового хозяйства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усложнение международных экономических связей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перелом в мировой экономике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Фабричное производство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Мануфактура уступила место фабрике, а ручной труд — машинному. Это резко подняло производительность и сделало выпуск товаров массовым и более предсказуемым.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ресурсы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вырос спрос на уголь, железную руду и хлопок. Экономика стала сильнее зависеть от добычи сырья и развития транспорта для его доставки.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расстояний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двигатель, железные дороги, пароходы и телеграф ускорили перемещение людей, грузов и сообщений. Мир стал экономически «меньше» и связнее.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Лидирующая роль Британии
</a:t>
            </a:r>
            <a:endParaRPr lang="en-US" sz="1027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первой прошла индустриализацию и стала образцом для Европы и Северной Америки. Её опыт показал, как технологии меняют структуру всей мировой экономики.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в долгосрочной перспективе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1950 года торговля растёт особенно быстро благодаря снижению барьеров, расширению производства и развитию международной кооперации.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торговли заметно опережают долгосрочное увеличение выпуска, что отражает усиление глобальной взаимозависимости.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индекс по обобщённым данным WTO и Our World in Data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 их признаки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ведущие отрасли, центры и типы международных связей на разных этапах развития мирового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позднее этап, тем сложнее кооперация, выше роль технологий и сильнее взаимозависимость стран.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преимущества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специализируются там, где у них есть ресурсы, климатические условия или выгодное положение. Это особенно заметно в добыче сырья и сельском хозяйстве.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специализация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техника, капитал и квалифицированные кадры позволяют выпускать электронику, автомобили и химическую продукцию, которая востребована на мировом рынке.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услуги, программное обеспечение, исследования и деловые сервисы часто становятся основой специализации стран с высоким уровнем образования и инноваций.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повышает эффективность и расширяет торговлю, но одновременно делает экономику зависимой от внешнего спроса, цен и поставок из других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хозяйства: центры силы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мегаполисы и прибрежные зоны образуют узлы, где особенно тесно переплетены финансы, наука, управление и транспорт.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силы концентрируют капитал и технологии, а периферия чаще остаётся поставщиком сырья и рабочей силы.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ведущим экономическим регионам мира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и глобальные цепочки стоимости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выносят производство, сборку, логистику и продажи в разные страны. Это позволяет использовать различия в издержках, налогах и квалификации работников.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процессов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размещают там, где он выполняется быстрее и дешевле. Поэтому одни страны специализируются на проектировании, другие — на сборке или сырье.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площадок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санкции и сбои поставок показывают, что глобальные цепочки повышают эффективность, но делают мировую экономику чувствительной к любым разрывам.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системы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устроены цепочки в автомобилестроении, электронике, нефтехимии, фармацевтике и розничной торговле. В них участвуют десятки стран и множество поставщиков.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мирового хозяйства и их 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сектора отражают, как меняется структура экономики страны по мере её развития: от добычи и переработки к услугам, науке и управлению знаниями.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страны, тем больше в её экономике доля услуг, науки и информационных технологий, а зависимость от первичного сектора обычно снижается.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мирового хозяйства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глобализация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рынки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биржи и инвестиционные фонды работают как единая система: колебания на одном крупном рынке быстро отражаются на капитале, валютных курсах и стоимости активов в других странах.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финансы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платёжные системы и мгновенные переводы ускорили расчёты между компаниями и гражданами, а офшорные зоны усилили конкуренцию за финансовые потоки и размещение активов.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без границ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Трансграничные инвестиции позволяют финансировать предприятия и инфраструктуру в разных странах, но одновременно делают экономику более чувствительной к оттоку средств, изменению ставок и санкционным ограничениям.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Валюта расчётов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США, евро и юань используются в международных платежах, торговых контрактах и резервах, поэтому устойчивость этих валют влияет на движение капитала и доверие участников рынка.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стран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группами стран проявляется не только в доходах, но и в доступе к образованию, медицине, цифровой инфраструктуре и современным производствам.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устойчивее экономика, шире социальные возможности и меньше зависимость от сырьевого экспорта.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 наглядного сравнения групп стран; по логике показателей ВВП на душу населения и ИЧР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транспорта, связи и цифровизации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маршруты, железные дороги и авиация сделали перемещение товаров и людей быстрее и дешевле, поэтому мировые рынки стали теснее связаны между собой.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расстояний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коммерция, облачные сервисы и удалённая занятость изменили организацию работы, расширили международное сотрудничество и усилили зависимость экономики от устойчивых сетей связи.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 труда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спутниковая связь и цифровые платформы позволили компаниям управлять производством, логистикой и продажами в разных странах почти в реальном времени.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координация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Стандартизированные контейнеры резко упростили перегрузку грузов, снизили издержки в портах и ускорили международную торговлю, особенно в массовых поставках промышленной продукции.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Контейнерная революция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включается в мировое хозяйство
</a:t>
            </a:r>
            <a:endParaRPr lang="en-US" sz="295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ресурсы, специализация, инвестиции и внешние связи формируют место страны в международной экономике.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мировом хозяйстве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значимое место на мировом рынке как поставщик нефти, природного газа, металлов, удобрений и зерна, что делает её экономику чувствительной к ценовой конъюнктуре.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участвует в мировой экономике через атомную энергетику, космические разработки, транспортные решения и отдельные сегменты информационных услуг, где важны квалификация и научная база.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потенциал
</a:t>
            </a:r>
            <a:endParaRPr lang="en-US" sz="1079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Европой и Азией создаёт возможности для транзита, логистики и межрегиональной торговли, если инфраструктура и международные связи развиваются согласованно.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ограничения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экономику влияют колебания мировых цен, внешнеторговые ограничения и разрыв в технологиях, поэтому устойчивость страны зависит от диверсификации производства и инвестиций в модернизацию.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экспорта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всё больше зависит от сложной переработки, логистики, финансовых услуг и цифровых решений, а не только от поставок сырья и топлива.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готовой продукции и рост услуг показывают переход к экономике знаний, где ключевую роль играют технологии и добавленная стоимость.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 основным группам мирового экспорта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345" y="1903609"/>
            <a:ext cx="285536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9331" y="1903609"/>
            <a:ext cx="399751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1949295"/>
            <a:ext cx="456858" cy="36548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063477" y="3739995"/>
            <a:ext cx="456858" cy="365486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34983" y="3694309"/>
            <a:ext cx="456858" cy="456858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мирового хозяйства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засухи, наводнения и потери урожая, заставляя страны перестраивать энергетику, сельское хозяйство и городскую инфраструктуру с учётом долгосрочной устойчивости.
</a:t>
            </a:r>
            <a:endParaRPr lang="en-US" sz="1248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зависимости от ископаемого топлива требует крупных инвестиций в сети, накопители энергии и новые технологии, а также меняет позиции стран-экспортёров ресурсов.
</a:t>
            </a:r>
            <a:endParaRPr lang="en-US" sz="1306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Конфликты, санкции и кризисы перевозок делают международные цепочки менее надёжными, поэтому компании стремятся диверсифицировать поставщиков и размещать производство ближе к рынкам сбыта.
</a:t>
            </a:r>
            <a:endParaRPr lang="en-US" sz="1222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доступе к интернету, оборудованию и цифровым навыкам ограничивает участие стран и регионов в современной экономике, особенно в образовании, услугах и инновациях.
</a:t>
            </a:r>
            <a:endParaRPr lang="en-US" sz="1251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модернизация, локализация части производства и технологический суверенитет становятся ответом на риски глобализации, помогая сочетать рост экономики с ответственным использованием ресурсов.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глобализацию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глобализация развивается там, где одновременно работают стандарты, цифровая связь, международные расчёты и отлаженная логистика между странами и регионами.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оказывают технологии и транспорт: именно они уменьшают расстояния, ускоряют обмен и делают рынки всё более взаимозависимыми.
</a:t>
            </a:r>
            <a:endParaRPr lang="en-US" sz="1202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относительной значимости факторов глобализации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от торговли к взаимозависимости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мирового хозяйства показывает, что международные связи усложнялись вместе с развитием транспорта, технологий и специализации стран. Сегодня успех определяется не только ресурсами, но и знаниями, гибкостью и умением адаптироваться.
</a:t>
            </a:r>
            <a:endParaRPr lang="en-US" sz="122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2026-06-03T07:41:10Z</dcterms:created>
  <dcterms:modified xsi:type="dcterms:W3CDTF">2026-06-03T07:41:10Z</dcterms:modified>
</cp:coreProperties>
</file>