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переводит смысл в знаки. Люди и компьютеры договариваются о правилах, чтобы сообщение понимали все.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Кодирование: как сделать сообщение понятным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кодирование в жизни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появилось задолго до компьютеров. Рисунки, узоры, флажки и звуки барабана помогали передавать сообщения. Сегодня коды живут в табличках, светофоре, на упаковках и в школьных знаках — даже когда слов мало.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— это договорённость о знаках и их значении. Один предмет, действие или мысль заменяются другим знаком, чтобы смысл можно было быстро передать.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код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помогают записывать звуки речи, цифры — показывать количество, светофор — правила движения, а смайлик — настроение. Когда правила общие, сообщение сразу становится понятным.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делает запись короткой и удобной. Оно особенно выручает, когда нужно передать информацию без длинных объяснений — по одним и тем же правилам.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вокруг нас каждый день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 уроках: «всё по плану!»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тетрадях и книгах встречаются значки и буквы, которые помогают быстро находить нужное. Даже короткие надписи превращаются в понятные действия, если выучены правила. Так код помогает учиться быстрее.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и дорожные знаки: молчаливые правила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подсказывает, когда можно идти, а когда нужно остановиться. Дорожные знаки предупреждают об опасностях и правилах. Эти коды работают мгновенно: взглядом — и смысл уже в голове.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Кнопки на пульте: команда за секунду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Нажимаешь кнопку — и телевизор или приставка понимает, что нужно сделать. Пульт — это набор кодов: каждому нажатию соответствует своё действие. Без таких договорённостей всё превратилось бы в путаницу.
</a:t>
            </a:r>
            <a:endParaRPr lang="en-US" sz="10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45345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131" y="1205475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61600"/>
            <a:ext cx="425700" cy="37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кодировать информацию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помогает отправлять мысли далеко: знак становится понятной командой. Люди записывают сообщение так, чтобы оно дошло до адресата без лишних слов.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сведений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удобно записывать и потом находить. Благодаря правилам информация сохраняется и не превращается в «кашу», даже если времени прошло много.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путаницы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знаки означают одно и то же. Поэтому одно сообщение не перепутается с другим, и правила остаются понятными для всех участников.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запись и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знаки договорённые, их легко читать и воспроизводить. Тогда можно давать правила, читать книги и отправлять сообщения без догадок.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буквы и числа как коды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кодирует звуки речи: буквы показывают, как звучат слова. Слова передают мысли, потому что у каждого слова есть смысл по правилам.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кодируют количество: они отвечают на вопрос «сколько?». А математические знаки показывают действия — плюс, минус и равно, чтобы можно было считать по шагам.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предмет можно обозначить по-разному: словом, рисунком или числом. Важно только договориться, что именно означает каждый знак.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особенно полезно видеть связь «знак — правило». Тогда становится понятно, почему запись работает и почему нельзя менять знаки местами.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кодирование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превращается в знаки, а потом их снова читают по правилам.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Декодирование — это обратное действие. Человек смотрит на знаки и вспоминает, что они значат, пользуясь правилами кода.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Декодирование: как прочитать сообщение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код знаком, сообщение читается легко и быстро. Знаки превращаются в привычный смысл, и не приходится угадывать, что имели в виду.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код неизвестен, запись выглядит как загадка. Поэтому важнее всего не сам знак, а общие правила, по которым его понимают.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компьютеру нужны только 0 и 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использует только два знака: 0 и 1. Это удобно, потому что внутри устройства есть два понятных состояния: сигнал есть или сигнала нет.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Двоичный код в компьютере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состояния внутри устройства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двоичный код похож на очень простую дорожку из «есть/нет». На рисунке это можно показать лампочкой в двух режимах или двумя кнопками, которые включаются по-разному.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буквы превращаются в числа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Букве назначают номер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компьютере каждой букве соответствует свой номер. Пока вы читаете текст глазами, компьютер хранит его в виде числовых значений.
</a:t>
            </a:r>
            <a:endParaRPr lang="en-US" sz="1295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Номер записывают как 0 и 1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этот номер представляют с помощью 0 и 1. Так данные можно хранить и передавать, потому что компьютеру легко работать с двумя знаками.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На другом устройстве всё снова становится 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Другому устройству передают двоичный код, и оно восстанавливает буквы. Буквы не исчезают: они просто меняют вид записи, чтобы компьютер смог хранить информацию.
</a:t>
            </a:r>
            <a:endParaRPr lang="en-US" sz="11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сообщения в цифровом мире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текст превращается в код и обратно: на клавиатуре вводят слова, затем устройство передаёт их как данные, а другое устройство восстанавливает понятный текст.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40066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49041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1996" y="509171"/>
            <a:ext cx="367763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в играх, музыке и роботах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код помогает управлять персонажем: он задаёт движения, время действий и условия выигрыша. Игрок видит результат, а система выполняет записанные шаги точно и быстро.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ноты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Музыку можно «записать словами», только вместо букв используются ноты. Композитор задаёт высоту и длительность звуков, а исполнитель или программа превращает запись в мелодию.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 команды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робота команда — это последовательность действий. Код задаёт, что сделать сначала, потом и сколько раз повторить. Так робот справляется со сложной задачей по шагам.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 рецепт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напоминает рецепт: если шаги записаны правильно, результат будет нужным. Маленькая ошибка в порядке действий может привести к «не тому блюду».
</a:t>
            </a:r>
            <a:endParaRPr lang="en-US" sz="11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лишняя или пропущенная буква, цифра чи лишний знак могут изменить смысл сообщения. Поэтому при передаче и записи данные проверяют и сравнивают. Так ошибки замечают до того, как станет поздно.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проблема начинается с одной детали: неверный знак в коде запускает другое действие или выводит «не то слово». Поэтому важны внимательность, аккуратность и проверка по правилам перед использованием.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коде и почему их замечают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кодируют, чтобы скрыть сообщение: его должен понимать только адресат. Для этого используют пароли и шифры, а также особые секретные знаки, доступные только нужным людям.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Секретные коды и защита информации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Секретный код работает не сам по себе. Его смысл раскрывается только тогда, когда известны правила: ключ, пароль или способ расшифровки. Без них запись выглядит как набор случайных символов.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ключ от шкатулки: он подходит только к «своей» замочной скважине. Точно так же защищённая информация читается лишь у того, у кого есть правильный ключ.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4131" y="3040650"/>
            <a:ext cx="367763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в природе и у людей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общаются звуками, движениями, запахами и позами. Один и тот же сигнал может означать «опасность» или «зови к себе». Это похоже на код с правилами.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жесты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людей тоже есть условные знаки: жесты и движения помогают быстро договориться. Например, показать «стой» или «сюда» можно без долгих объяснений, если все понимают один смысл.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важны дорожные знаки и светофор: они задают правила движения. Их значения понятны всем участникам, поэтому сообщение читается быстро и безопасно, даже если слов нет вовсе.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Флажки и условные 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Флажки, значки и другие условные обозначения помогают передавать информацию коротко. Когда правила известны, человек сразу понимает сигнал. Так кодирование объединяет людей в одном понимании.
</a:t>
            </a:r>
            <a:endParaRPr lang="en-US" sz="12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придумать простой код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шаги создания понятного кода: выбрать смысл, придумать знаки, договориться о значениях, проверить и применять одинаково.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без слов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рисунком и цветом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сообщение передают не словами, а рисунком, цветом или схемой. Такой код помогает, когда говорить трудно, а нужно быстро подать сигнал. Например, цвет может означать «внимание» или «можно проходить».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и звук вместо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бывают и «телесными»: жест рукой или условное движение могут сообщить нужную команду. Звук тоже бывает кодом, если у него есть понятное значение для всех участников. Тогда сообщение считывается сразу и без догадок.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тема кодирования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кодирования развивает внимание к знакам: ребёнок учится замечать, как именно записана информация. Это помогает быть аккуратным не только в сообщениях, но и в учебных заданиях.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тренирует умение следовать правилам и проверять себя. Если знак неверный, смысл меняется, поэтому важно смотреть на запись внимательно и находить закономерности.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предметами тоже заметна: в математике важны правила и знаки, в музыке — ноты, в русском языке — буквы. Кодирование помогает видеть порядок и смысл в записи.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простой шифр учит сравнивать варианты, аккуратно исправлять ошибки и восстанавливать смысл. Итог простой: знаки вокруг начинают работать по понятным правилам, а не «как попало».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21146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3468" y="509171"/>
            <a:ext cx="315225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1996" y="509171"/>
            <a:ext cx="367763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темы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и кодирование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— это набор знаков и правил, по которым их понимают. Кодирование — перевод смысла в знаки, чтобы сообщение стало коротким и удобным для передачи.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Декодирование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Декодирование — это чтение или восстановление смысла по записанным знакам. Если правила известны, сообщение легко понять, а если правила забыты — оно превращается в загадку.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Двоичный код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Двоичный код — запись из двух цифр: 0 и 1. Он удобен для компьютера, потому что внутри можно различать два состояния и точно хранить информацию по строгим правилам.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 — секретный способ скрыть сообщение, чтобы его не понял случайный читатель. Обычно для шифра нужны особые правила, а значит, важны ключ и договорённость между людьми.
</a:t>
            </a:r>
            <a:endParaRPr lang="en-US" sz="11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помогает записывать, хранить и передавать информацию. Люди используют коды в речи, учёбе, технике, играх и повседневных знаках. Компьютер тоже работает с кодами: быстро и строго. Понимание кодов упрощает жизнь в цифровом мире.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делает информацию понятной и «путешествующей»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2026-05-14T09:25:21Z</dcterms:created>
  <dcterms:modified xsi:type="dcterms:W3CDTF">2026-05-14T09:25:21Z</dcterms:modified>
</cp:coreProperties>
</file>