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20550" y="346250"/>
            <a:ext cx="81447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Океания: материк, островной мир и природные контрасты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Материк, океан и острова: один регион, десятки природных миров.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 лежат в Южном полушарии между двумя океанами. Здесь соседствуют материк, тысячи островов и удалённость от крупнейших центров мира, что делает океан главным связующим пространством региона.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 регион и что он включает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особенности материка Австралия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по площади материк
</a:t>
            </a:r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занимает около 7,7 млн км² и является самым маленьким материком Земли. При этом её огромная протяжённость создаёт заметные различия между севером, центром и побережьями.
</a:t>
            </a:r>
            <a:endParaRPr lang="en-US" sz="1238" dirty="0"/>
          </a:p>
        </p:txBody>
      </p:sp>
      <p:sp>
        <p:nvSpPr>
          <p:cNvPr id="10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Равнинный рельеф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рельефе преобладают равнины и плато, поэтому большие пространства выглядят сравнительно однообразно. Горные области занимают меньшую часть территории и в основном сосредоточены на востоке материка.
</a:t>
            </a:r>
            <a:endParaRPr lang="en-US" sz="1101" dirty="0"/>
          </a:p>
        </p:txBody>
      </p:sp>
      <p:sp>
        <p:nvSpPr>
          <p:cNvPr id="11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Водораздельный хребет
</a:t>
            </a:r>
            <a:pPr algn="l" indent="0" marL="0">
              <a:lnSpc>
                <a:spcPct val="150000"/>
              </a:lnSpc>
              <a:buNone/>
            </a:pPr>
            <a:r>
              <a:rPr lang="en-US" sz="115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горная система тянется вдоль восточного побережья и задерживает влажные воздушные массы. Именно поэтому восточные районы получают больше осадков, чем внутренние засушливые области.
</a:t>
            </a:r>
            <a:endParaRPr lang="en-US" sz="1159" dirty="0"/>
          </a:p>
        </p:txBody>
      </p:sp>
      <p:sp>
        <p:nvSpPr>
          <p:cNvPr id="12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
</a:t>
            </a:r>
            <a:pPr algn="l" indent="0" marL="0">
              <a:lnSpc>
                <a:spcPct val="150000"/>
              </a:lnSpc>
              <a:buNone/>
            </a:pPr>
            <a:r>
              <a:rPr lang="en-US" sz="114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северо-восточного берега расположен крупнейший коралловый риф мира. Он имеет не только природную, но и научную, туристическую и экологическую ценность, находясь под серьёзной угрозой.
</a:t>
            </a:r>
            <a:endParaRPr lang="en-US" sz="11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Австралии формируют обширные пустыни и полупустыни, где влаги крайне мало, а растительность разрежена. Здесь особенно заметны контрасты между сухими равнинами, каменистыми плато и временными водотоками после редких дождей.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Засушливое ядро материка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материка распространены саванны и редколесья, а на востоке и юго-востоке условия становятся более влажными. Здесь появляются субтропические и умеренные ландшафты, где плотность растительности заметно выше.
</a:t>
            </a:r>
            <a:endParaRPr lang="en-US" sz="839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саванны и восточные леса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островов Океании характерны влажные тропические леса, мангровые заросли, вулканические острова и коралловые атоллы. Такой набор ландшафтов подчёркивает, насколько разнообразен регион даже на сравнительно небольшой площади суши.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Океания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ландшафты региона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карте и климатическим характеристикам региона в школьных географических атласах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и различия условий в регионе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климат влияют широта, океан и преобладающие воздушные массы; именно поэтому контрасты между центром материка и побережьями столь велики.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засушливость усиливается к центру Австралии, а островная Океания в целом остаётся тёплой и влажной.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означает, что биологическое богатство региона невозможно заменить: оно формировалось в длительной изоляции и требует особенно бережной охраны.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животных и растений Австралии являются эндемиками.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справочники и материалы о биоразнообразии Австралии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119328"/>
            <a:ext cx="4063200" cy="13922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крупные региональные группы и несколько государств, чтобы увидеть общие черты островного мира и различия между его частями.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стран Океании море важнее суши: оно определяет транспорт, торговлю, ресурсы и повседневную жизнь.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региональные географические обзоры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территории Океании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расселение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Прибрежная концентрация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Австралии большинство жителей сосредоточено в городах у побережья. Сидней, Мельбурн, Брисбен, Перт и Аделаида образуют главные узлы расселения, где сосредоточены работа, транспорт и услуги.
</a:t>
            </a:r>
            <a:endParaRPr lang="en-US" sz="938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Океании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многих островах население невелико, а плотность зависит от воды, рельефа и удобства связей с внешним миром. Поэтому соседние острова могут сильно отличаться по числу жителей.
</a:t>
            </a:r>
            <a:endParaRPr lang="en-US" sz="1040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природных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есть пресная вода, защищённые бухты и плодородные участки, поселения развиваются быстрее. Сухие, удалённые или труднодоступные территории заселяются значительно слабее.
</a:t>
            </a:r>
            <a:endParaRPr lang="en-US" sz="1020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потоки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стремятся к крупным городам и побережью, где выше доступность образования, медицины и рабочих мест. Это усиливает различия между центрами и периферией региона.
</a:t>
            </a:r>
            <a:endParaRPr lang="en-US" sz="10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формировалось заселение региона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схема показывает этапы освоения Австралии и островов Океании от древнего заселения до современного развития.
</a:t>
            </a:r>
            <a:endParaRPr lang="en-US" sz="10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аборигенов Австралии и народов Океании сохраняются благодаря языкам, устным преданиям и ритуалам. Во многих сообществах природа воспринимается не как фон, а как часть исторической памяти и духовного мира, что особенно заметно в символике орнаментов и наскальных изображений.
</a:t>
            </a:r>
            <a:endParaRPr lang="en-US" sz="641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переданная через поколения
</a:t>
            </a:r>
            <a:endParaRPr lang="en-US" sz="1023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Танец, музыка, резьба, маски и традиционные знания морской навигации помогают сохранять культурную преемственность. Сегодня вопросы признания прав коренных народов остаются важной общественной темой, поскольку культура региона неотделима от борьбы за уважение и сохранение самобытности.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навигация и право на идентичность
</a:t>
            </a:r>
            <a:endParaRPr lang="en-US" sz="809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и традиционные культуры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Всемирного банка, UNCTAD и региональных обзоров Тихоокеанского региона, 2023–2024.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Австралии и островных государств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опирается на сырьевой экспорт и развитый сектор услуг, тогда как для многих островных стран особенно важны туризм, рыболовство и внешние финансовые поступления.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показывает: чем больше территория и ресурсы, тем сильнее роль добычи; чем меньше островное государство, тем выше зависимость от моря и внешних связей.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 сельское хозяйство Австралии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база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обладает огромными запасами железной руды, угля и бокситов, поэтому горнодобывающая отрасль стала основой экспорта, валютных поступлений и связей страны с азиатскими рынками.
</a:t>
            </a:r>
            <a:endParaRPr lang="en-US" sz="1035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Пастбищное животноводство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пространства материка лучше подходят для овцеводства и мясного скотоводства, чем для интенсивного земледелия; поэтому большие площади заняты обширными пастбищами и фермерскими хозяйствами.
</a:t>
            </a:r>
            <a:endParaRPr lang="en-US" sz="1035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и виноград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увлажнённых районах выращивают пшеницу, ячмень и виноград. Эти культуры сочетают природные условия умеренного климата, механизацию и ориентацию на внутренний рынок и экспорт.
</a:t>
            </a:r>
            <a:endParaRPr lang="en-US" sz="1035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среды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Засушливость центра, нехватка пресной воды и уязвимость почв сдерживают расширение сельского хозяйства. Поэтому специализация Австралии напрямую связана с природными контрастами материка.
</a:t>
            </a:r>
            <a:endParaRPr lang="en-US" sz="103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региональным обзорам Тихоокеанского форума и данным международной транспортной статистики, 2023–2024.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 в островном регионе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островов регулярные рейсы и морские линии — не удобство, а условие доступа к рынкам, школам, больницам и административным центрам.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слабее транспортная сеть, тем дороже жизнь и медленнее развитие; поэтому для Океании связь и логистика имеют стратегическое значение.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661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5303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5303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Канберра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выполняет прежде всего политические функции: здесь сосредоточены федеральные органы власти, дипломатические представительства и учреждения, обеспечивающие управление страной.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 и Мельбурн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являются крупнейшими экономическими центрами Австралии. Здесь концентрируются финансы, образование, культура, транспорт и значительная часть деловой активности.
</a:t>
            </a:r>
            <a:endParaRPr lang="en-US" sz="1431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Океании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Порт-Морсби, Сува, Апиа и Нукулалофа важны как узлы морских и воздушных связей. Для островных государств именно столицы часто соединяют внутренний рынок с внешним миром.
</a:t>
            </a:r>
            <a:endParaRPr lang="en-US" sz="1434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Прибрежное 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крупных городов расположено у моря: там легче организовать транспорт, снабжение и занятость. Кроме того, побережья обычно удобнее для строительства и повседневной жизни.
</a:t>
            </a:r>
            <a:endParaRPr lang="en-US" sz="1431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 столичные функции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370291"/>
            <a:ext cx="4063200" cy="8903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различия масштаба территории, плотности населения и устойчивости хозяйства к внешним рискам.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выигрывает за счёт масштаба, ресурсов и урбанизации; островная Океания, напротив, более уязвима из-за малых размеров, импорта и природных рисков.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ООН, региональные статистические обзоры, 2023–2024.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Австралии и островной Океании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4375" y="436705"/>
            <a:ext cx="3846300" cy="28020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региона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693475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океана вызывает обесцвечивание кораллов, ослабляет рифовые экосистемы и снижает их способность поддерживать рыболовство, туризм и защиту побережий от волн.
</a:t>
            </a:r>
            <a:endParaRPr lang="en-US" sz="912" dirty="0"/>
          </a:p>
        </p:txBody>
      </p:sp>
      <p:sp>
        <p:nvSpPr>
          <p:cNvPr id="13" name="Text 3"/>
          <p:cNvSpPr txBox="1"/>
          <p:nvPr/>
        </p:nvSpPr>
        <p:spPr>
          <a:xfrm>
            <a:off x="2784500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Австралии пожары становятся всё более масштабными и разрушительными. Они уничтожают растительность, угрожают поселениям, ухудшают качество воздуха и увеличивают расходы на восстановление.
</a:t>
            </a:r>
            <a:endParaRPr lang="en-US" sz="823" dirty="0"/>
          </a:p>
        </p:txBody>
      </p:sp>
      <p:sp>
        <p:nvSpPr>
          <p:cNvPr id="14" name="Text 4"/>
          <p:cNvSpPr txBox="1"/>
          <p:nvPr/>
        </p:nvSpPr>
        <p:spPr>
          <a:xfrm>
            <a:off x="2784500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Чужеродные растения и животные нарушают местные экосистемы, вытесняют эндемики и изменяют природные цепи питания. Для изолированных островов такая угроза особенно чувствительна.
</a:t>
            </a:r>
            <a:endParaRPr lang="en-US" sz="844" dirty="0"/>
          </a:p>
        </p:txBody>
      </p:sp>
      <p:sp>
        <p:nvSpPr>
          <p:cNvPr id="15" name="Text 5"/>
          <p:cNvSpPr txBox="1"/>
          <p:nvPr/>
        </p:nvSpPr>
        <p:spPr>
          <a:xfrm>
            <a:off x="69347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 почвы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нехватка осадков усиливает эрозию, деградацию земель и дефицит воды. Это особенно опасно для сельского хозяйства и устойчивого расселения в засушливых районах.
</a:t>
            </a:r>
            <a:endParaRPr lang="en-US" sz="874" dirty="0"/>
          </a:p>
        </p:txBody>
      </p:sp>
      <p:sp>
        <p:nvSpPr>
          <p:cNvPr id="16" name="Text 6"/>
          <p:cNvSpPr txBox="1"/>
          <p:nvPr/>
        </p:nvSpPr>
        <p:spPr>
          <a:xfrm>
            <a:off x="487552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уровня моря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малых островных государств морская эрозия, засоление почв и сокращение суши создают прямую угрозу жилью, инфраструктуре и долгосрочной безопасности населения.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риски на островах: от потепления к миграции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типичной цепочке последствий изменения климата для островных государств Тихого океана.
</a:t>
            </a:r>
            <a:endParaRPr lang="en-US" sz="11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31" y="1072040"/>
            <a:ext cx="218400" cy="225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3031" y="107556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95269" y="1071663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97031" y="1075563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09031" y="1097403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значение Австралии и Океании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179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Тихоокеанская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связывает морские маршруты между Азией, Америкой и островными государствами. Поэтому его порты и логистические узлы важны для международной торговли и снабжения.
</a:t>
            </a:r>
            <a:endParaRPr lang="en-US" sz="1600" dirty="0"/>
          </a:p>
        </p:txBody>
      </p:sp>
      <p:sp>
        <p:nvSpPr>
          <p:cNvPr id="16" name="Text 3"/>
          <p:cNvSpPr txBox="1"/>
          <p:nvPr/>
        </p:nvSpPr>
        <p:spPr>
          <a:xfrm>
            <a:off x="1991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морские пространства требуют контроля за судоходством, спасательными операциями и охраной акваторий. Это делает сотрудничество государств региона особенно необходимым.
</a:t>
            </a:r>
            <a:endParaRPr lang="en-US" sz="1600" dirty="0"/>
          </a:p>
        </p:txBody>
      </p:sp>
      <p:sp>
        <p:nvSpPr>
          <p:cNvPr id="17" name="Text 4"/>
          <p:cNvSpPr txBox="1"/>
          <p:nvPr/>
        </p:nvSpPr>
        <p:spPr>
          <a:xfrm>
            <a:off x="3803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островные страны участвуют в исследованиях океана, климата и биологического разнообразия. Регион служит важной лабораторией для изучения глобальных изменений.
</a:t>
            </a:r>
            <a:endParaRPr lang="en-US" sz="1600" dirty="0"/>
          </a:p>
        </p:txBody>
      </p:sp>
      <p:sp>
        <p:nvSpPr>
          <p:cNvPr id="18" name="Text 5"/>
          <p:cNvSpPr txBox="1"/>
          <p:nvPr/>
        </p:nvSpPr>
        <p:spPr>
          <a:xfrm>
            <a:off x="5615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инициативы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рифов, морских экосистем и редких видов требует международной поддержки. Австралия и островные государства активно продвигают природоохранные проекты и климатическую адаптацию.
</a:t>
            </a:r>
            <a:endParaRPr lang="en-US" sz="1600" dirty="0"/>
          </a:p>
        </p:txBody>
      </p:sp>
      <p:sp>
        <p:nvSpPr>
          <p:cNvPr id="19" name="Text 6"/>
          <p:cNvSpPr txBox="1"/>
          <p:nvPr/>
        </p:nvSpPr>
        <p:spPr>
          <a:xfrm>
            <a:off x="7427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партнёрство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входит в региональные и международные объединения и предоставляет помощь тихоокеанским соседям. Островные государства, в свою очередь, отстаивают право на устойчивое развитие.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UN Tourism и региональных туристических обзоров, 2023–2024.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важная отрасль региона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маршруты региона строятся вокруг природы, океана и городской символики, но при этом требуют бережного отношения к хрупким экосистемам и инфраструктуре.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приносит доход и занятость, однако его устойчивость зависит от сохранения природы, доступного транспорта и защиты побережий от климатических рисков.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 показывают, как рядом сосуществуют мощная ресурсная экономика, уникальная природа и высокая климатическая уязвимость. Будущее региона зависит от баланса развития, охраны экосистем и поддержки его народов.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Океания: регион контрастов, богатства и уязвимости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2026-06-03T05:30:52Z</dcterms:created>
  <dcterms:modified xsi:type="dcterms:W3CDTF">2026-06-03T05:30:52Z</dcterms:modified>
</cp:coreProperties>
</file>