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8E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01600" y="2139500"/>
            <a:ext cx="51927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Нидерландской революции
</a:t>
            </a:r>
            <a:endParaRPr lang="en-US" sz="2968" dirty="0"/>
          </a:p>
        </p:txBody>
      </p:sp>
      <p:sp>
        <p:nvSpPr>
          <p:cNvPr id="5" name="Text 1"/>
          <p:cNvSpPr txBox="1"/>
          <p:nvPr/>
        </p:nvSpPr>
        <p:spPr>
          <a:xfrm>
            <a:off x="1501600" y="3220059"/>
            <a:ext cx="50964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Нидерландская революция — борьба за независимость и религиозную свободу в XVI-XVII веках.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249525" y="400375"/>
            <a:ext cx="24606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 века Нидерланды под властью Испании обладали развитой торговлей и культурой, но столкнулись с налоговым бременем и религиозными преследованиями со стороны испанской короны.
</a:t>
            </a:r>
            <a:endParaRPr lang="en-US" sz="1382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обстановка перед революцией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Нидерландской революции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затруднения включали рост налогов и ограничение торговли из-за введённых испанских монополий, что затрудняло жизнь ремесленников и купцов.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ситуация ухудшалась из-за снижения автономии городов и усиленного контроля со стороны испанской администрации, что вызывало недовольство местных элит.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конфликты усилились из-за запрета протестантизма и жестоких гонений на верующих новых религиозных течений, что сплотило оппозицию.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1566 году дворяне потребовали религиозной свободы, что вызвало волну народного недовольства, перераставшую в массовые действия иконоборцев, разрушавших церковные изображения.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акции стали первой заметной фазой восстания, показавшей готовность населения открыто противостоять испанской власти и давшей толчок дальнейшему развитию кризиса.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восстания: иконоборчество и первые протесты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король направил герцога Альбу для подавления волнений, где он учредил «Кровавую палату» для суда над мятежниками, сопровождавшуюся массовыми казнями.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конфискованы имущества повстанцев, а также введены новые налоги, чтобы укрепить контроль и финансировать войска в регионе.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и военные гарнизоны, размещённые в городах, усилили напряжённость и усилили недовольство как среди горожан, так и среди провинциальной знати.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приход герцога Альбы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«морских гезов» в военных успехах повстанцев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1572 году вооружённые отряды повстанцев, называемые «морскими гезами», сумели захватить портовый город Брилле, что стало важной вехой в борьбе за независимость.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морскими путями позволил властям Северных провинций перекрыть снабжение испанских войск и активно привлекать другие города к восстанию.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1576 году из-за невыплаты жалования испанские солдаты подняли бунт, сопровождавшийся насилием и грабежами на территории Нидерландов.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Антверпен подвергся серьезным разрушениям в результате событий, названных Антверпенской резнью, что усилило страх и недовольство среди населения.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вызвали рост антииспанских настроений, способствовали объединению провинций в борьбе против общего врага.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возросшей жестокости и нестабильности провинции начали искать пути сотрудничества и коллективной обороны своих интересов.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Фурор и его последствия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Гентская пацификация и объединение провинций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ноябре 1576 года северные и южные провинции подписали Гентскую пацификацию, уставившись на единство и взаимное уважение религиозных убеждений в борьбе с испанской властью.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предусматривал временное прекращение религиозных конфликтов и совместное противодействие испанским войскам, укрепляя сотрудничество между провинциями.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2718" y="2477750"/>
            <a:ext cx="2971664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числу населённых пунктов, населению и экономической мощи после Утрехтской унии между северными и южными провинциями.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преобладала морская торговля и протестантская религия, на юге сохранялись традиционные ремёсла и католицизм.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Нидерландов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Север против Юга – деление провинций
</a:t>
            </a:r>
            <a:endParaRPr lang="en-US" sz="25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Утрехтская уния и разделение Нидерландов
</a:t>
            </a:r>
            <a:endParaRPr lang="en-US" sz="2965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1579 году северные провинции объединились в Утрехтскую унию для совместного сопротивления Испании, создав основу для будущего независимого государства.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провинции подписали Аррасскую унию, оставшись верными испанской короне и разделив территорию на два политических лагеря.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раскол означал начало формального разделения страны и заложил правовую базу для Соединённых Провинций как независимой республики.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между католиками и кальвинистами усилилось из-за жестких законов Испании, запрещавших протестантскую веру и наказывавших их последователей за инакомыслие.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Кальвинизм привлек многих жителей северных провинций, предлагая строгие религиозные принципы и идею народного участия в управлении, что вызвало напряжение в обществе.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инквизиция часто применяла насилие против кальвинистов, что лишь укрепляло их сопротивление и сплачивало протестантские общины в регионе.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религиозную свободу стала неотъемлемой частью революции, формируя идентичность новых независимых провинций на севере страны.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противоречия и роль кальвинизма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Оранский, известный как «Молчаливый», объединил различные группы сопротивления, выступая за политическую и религиозную свободу в Нидерландах в условиях испанского гнета.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привлек международную поддержку, организовал регулярную армию и укрепил национальное движение, став символом борьбы за независимость и национальное возрождение.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Оранский: лидер революции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герцога Альбы в Харлеме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1573 году под командованием герцога Альбы харлемские жители подверглись жестоким казням после осады города. Испанские войска массово расправлялись с мятежниками, что вызвало волну страха и ненависти к оккупантам.
</a:t>
            </a:r>
            <a:endParaRPr lang="en-US" sz="1187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Антверпенская резня 1576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«Испанского Фурора» солдаты испанской армии устроили кровавые грабежи в Антверпене. Многочисленные разрушения и убийства стали катализатором для объединения провинций в борьбе против Испании.
</a:t>
            </a:r>
            <a:endParaRPr lang="en-US" sz="1173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испанского владычества и ответ сопротивления
</a:t>
            </a:r>
            <a:endParaRPr lang="en-US" sz="27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об отказе: провозглашение независимости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1581 год ознаменовал официальное заявление северных провинций о невыполнении отданной испанскому королю Филиппу II власти над ними, что стало революционным отказом от монархии.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обосновал право народа свергать тиранических правителей, положив начало легитимизации борьбы за освобождение и формирование новой государственности.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стал прецедентом в мировом праве, подтверждая идею народного суверенитета и права на самостоятельное управление в демократическом ключе.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событий революции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даты, отражающие ход борьбы за независимость Нидерландов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Лейдена упорно сопротивлялись испанской осаде, применяя тактику затопления земель вокруг города для остановки наступающих войск. Эта стратегия помогла сохранить город и поддержать боевой дух повстанцев.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Лейдена 1573-1574 годов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отряды морских гезов захватили важные порты и морские пути, нарушив снабжение испанских гарнизонов и расширив зону контроля повстанцев на Северном море.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гезы и контроль над побережьем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дамб стало инновационной тактикой, позволяющей подводить воду для затопления территорий и затруднять передвижение испанской армии, обеспечивая защиту ключевых областей с минимальными потерями.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разрушения дамб в боевых действиях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и тактика Нидерландов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от испанского контроля позволила северным провинциям развить морскую торговлю и превратиться в крупнейший торговый центр Европы XVI–XVII веков.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 стал мировым финансовым центром — здесь возникли первые биржи и банки, поддерживавшие международные торговые операции и инвестирование.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мануфактур и доступа к зарубежным рынкам создало множество рабочих мест и спровоцировало быстрый экономический рост и процветание региона.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революции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Республики Соединённых Провинций стало уникальным опытом выбора властных органов и развития представительной демократии в Европе.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установилась широкая религиозная терпимость, которая обеспечила мирное сосуществование различных вероисповеданий и религиозных групп.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буржуазных институтов поддержало развитие экономики и укрепило средний класс как основу политической стабильности.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Парламентские традиции и свобода печати открыли новые возможности для политического диалога и общественного контроля над властью.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формирование новой государственности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голландской живописи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таких мастеров, как Рембрандт и Вермеер, стало символом расцвета искусства. Их работы отражали жизнь общества, свет и тени морали в эпоху социальных перемен.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и новации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Антони ван Левенгук и Христiaan Гюйгенс сделали значительный вклад в оптику и биологию, открывая микроскопические миры и изучая движение планет, влияя на науку XVІІ века.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образования и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экономического благополучия способствовал повышению грамотности и развитию школ. Литература того времени отражала идеалы свободы и стремление к познанию среди горожан.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революции на культуру и искусство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Нидерландской революции в мировой истории
</a:t>
            </a:r>
            <a:endParaRPr lang="en-US" sz="2892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стала источником демократических идей, укрепила свободу вероисповедания и создала пример успешного национального государства с уникальными социальными и культурными традициями.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2026-05-10T15:57:05Z</dcterms:created>
  <dcterms:modified xsi:type="dcterms:W3CDTF">2026-05-10T15:57:05Z</dcterms:modified>
</cp:coreProperties>
</file>