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и Российской Федерации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перемен, войн и реформ, изменивших страну.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революция, индустриализация, война, реформы и распад СССР изменили государство и повседневную жизнь. Мы проследим не только даты, но и решения, которые меняли экономику, власть и общество.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страна за столетие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1917–1922: от революции к СССР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политических событий 1917–1922 годов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решения: НЭП и поворот к плановой модели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ввёл ограниченное возвращение рыночных механизмов, чтобы быстро оживить сельское хозяйство, торговлю и снабжение городов после разрухи Гражданской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главным ориентиром стала тяжёлая индустрия: металл, машиностроение, энергетика и транспорт получали ресурсы раньше потребительского сектора.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НЭПа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1920-х руководство сочло НЭП временной мерой и усилило централизованное управление, подчиняя экономику государственным приоритетам.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сформировалась модель, где ключевые решения принимались сверху, а планирование стало основным инструментом распределения ресурсов и 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индустриализация и коллективизация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ускорили строительство заводов, электростанций и транспортной инфраструктуры, сделав промышленный рост центральной задачей государства.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села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изменила деревню: индивидуальные хозяйства объединяли в колхозы и совхозы, а сельское производство подчиняли общему плану.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мобилизации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администрирование сопровождалось репрессиями и давлением на население, что усиливало страх и подрывало инициативу на местах.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меньше зависела от спроса и всё больше — от распоряжений государства, что создавало хронический дефицит потребительских товаров.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 год: государственное оформление системы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правовая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1936 года формально закрепила права граждан, выборность органов власти и федеративное устройство советских республик.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ключевые решения принимались партийным руководством, а союзные органы контролировали политическую и хозяйственную систему.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возникло сочетание декларируемого федерализма и жёсткой управляемости, характерное для позднесоветского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затронула не только фронт, но и тыл: эвакуацию заводов, карточную систему, труд подростков и женщин, мобилизацию всей страны.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Великой Отечественной войны; потери СССР — историческая оценка около 27 миллионов человек.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высоким остаётся показатель потерь: победа была достигнута ценой колоссальных человеческих и материальных утрат.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война и цена победы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1945–1953: восстановление и начало холодной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города и заводы требовали срочного восстановления. Строители, инженеры и рабочие возвращали к жизни жильё, транспорт и энергетику в условиях жёсткой экономии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конфронтация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политика сочетала мирное строительство с растущим противостоянием с Западом. СССР укреплял военную мощь и расширял влияние в 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ядерной программы усилило стратегическое соперничество и определило внешнеполитические приоритеты на многие десятилетия вперёд.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 стало важным дипломатическим итогом войны, где СССР закрепил статус победителя и одной из ведущих держав послевоенного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1950–1960-е: оттепель и модернизация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1953 года общество ощутило осторожное освобождение от страха. Осуждение культа личности на ХХ съезде КПСС стало символом перемен, а новые журналы и дискуссии расширили границы допустимого.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в общественной жизни
</a:t>
            </a:r>
            <a:endParaRPr lang="en-US" sz="1347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повседневности
</a:t>
            </a:r>
            <a:endParaRPr lang="en-US" sz="1383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строила дома, осваивала целину и расширяла систему образования. Массовое жилищное строительство и рост городов заметно изменили повседневный опыт миллионов семей.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прорыв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1961 году полёт Юрия Гагарина стал событием мирового масштаба. Он показал, что советская наука и космическая отрасль способны задавать международный технологический ориентир.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экономика всё заметнее опиралась на административные механизмы и сырьевой экспорт.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на основе общих характеристик советской экономики 1964–1982 годов.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замедление в конце 1970-х: внешняя устойчивость сохранялась, но внутренние ресурсы роста сокращались.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1964–1982: стабильность и нарастающий застой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1977 года закрепила руководящую роль КПСС и оформила зрелую советскую модель власти, где социальные гарантии сочетались с отсутствием политической конкуренции.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закрепил позднесоветскую политическую модель.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1977 года; дата принятия — 7 октября 1977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реформы усилили перемены и напряжение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решениям руководства СССР в 1985–1987 годах: курс на ускорение, реформы управления и расширение публичности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реформ к распаду Союза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политического кризиса СССР в 1988–1991 годах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 1990-е формировался быстро и болезненно: менялись цены, собственность и правила для бизнеса, а население ощущало последствия почти сразу.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ключевым этапам реформ и кризиса 1990-х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кризиса приходится на 1998 год, после чего начинается восстановление. График показывает не прямую линию, а чередование шоков и адаптации.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переход к Российской Федерации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завершило переход от чрезвычайной политики начала 1990-х к системе устойчивых институтов и разделения властей.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вошло в историю как день принятия Конституции РФ.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принята 12 декабря 1993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тенденциям социально-экономического развития РФ в 2000–2010-е годы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изменения быстрее всего повлияли на повседневную жизнь в 2000–2010-е годы: услуги, связь и строительство.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заметнее в потреблении и городском развитии, чем в сырьевой зависимости. Это создало ощущение стабильности, но не сняло структурные риски.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2000–2010-е: стабилизация и новые вызовы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стал отправной точкой послевоенного мирового порядка, в котором СССР закрепился как одна из ключевых держав и постоянный участник глобальной дипломатии.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новой международной системы после Второй мировой войны.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ООН, 1945 год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культура: от СССР к цифровой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позднем СССР массовое высшее образование, единые учебные программы и сильная роль государства создавали ощущение общих стандартов. Это повышало социальную мобильность, но оставляло мало пространства для 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медиапространство стало более разнообразным: появились частные телеканалы, независимые газеты и коммерческая реклама. Информация стала быстрее обновляться, а конкуренция мнений — заметнее.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2000–2010-е интернет, мобильная связь и цифровые сервисы изменили повседневность: общение ускорилось, доступ к информации упростился, а городская жизнь стала заметно технологичнее.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космическая программа задала высокий темп, но современная российская наука развивается уже в других экономических условиях и в более сложной международной среде.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отечественной космонавтики и научно-технического развития; 1957, 1961, период МКС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символический пик приходится на первые космические достижения СССР, а затем видна преемственность через участие России в международных проектах и инженерных школах.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технологии: от космоса к современности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Союза к России: преемственность и перемены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и Российской Федерации показывает не только смену режимов, но и преемственность институтов, территорий и опыта. Понимание этой связи помогает точнее видеть причины современных решений.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2026-07-26T14:11:38Z</dcterms:created>
  <dcterms:modified xsi:type="dcterms:W3CDTF">2026-07-26T14:11:38Z</dcterms:modified>
</cp:coreProperties>
</file>