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хозяйственной деятельности для природы —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загрязнение, изменение ландшафтов, сокращение биоразнообразия.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включает производство, технику и быт — всё, что нужно для жизни общества. С давних времен производство менялось: от охоты к индустрии, увеличивая влияние на природу и ресурсы.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хозяйственная деятельность и почему она важна?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машины выбрасывают углекислый газ, диоксид серы и тяжелые металлы в воздух. Эти вещества загрязняют атмосферу и влияют на здоровье.
</a:t>
            </a:r>
            <a:endParaRPr lang="en-US" sz="962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выбросы фабрик и транспорта
</a:t>
            </a:r>
            <a:endParaRPr lang="en-US" sz="1377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Москве, Челябинске и Екатеринбурге концентрация токсинов часто превышает норму. Это приводит к смогу и ухудшению видимости.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воздуха в больших городах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ухудшает дыхание, вызывает болезни легких и повышает риск аллергий, особенно у детей и пожилых.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смога на здоровье людей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загрязнение воздуха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2021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загрязняющих веществ в атмосферу (2010-2020)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рост транспорта и производства, выбросы постепенно снижаются благодаря новым технологиям.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выбросов указывает на успешные меры по контролю загрязнения воздуха в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загрязнения водоемов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сточные воды вредят водным обитателям. Рыба гибнет, растения угнетаются, меняется экосистема.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рыб и растений из-за стоков
</a:t>
            </a:r>
            <a:endParaRPr lang="en-US" sz="801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нитратов и фосфатов вызывает цветение воды и кислородное голодание, что ухудшает качество водоемов.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Эвтрофикация и её последствия
</a:t>
            </a:r>
            <a:endParaRPr lang="en-US" sz="894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Волге много нефтепродуктов, в Амуре обнаружили тяжелые металлы, а на Байкале повысился уровень фосфатов.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реки: Волга, Амур и Байкал
</a:t>
            </a:r>
            <a:endParaRPr lang="en-US" sz="7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главные загрязнители и их типичные источники, угрожающие водоемам России.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стоки — главные причины загрязнения, требующие современных очистных 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Росприроднадзор, 2021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загрязнители водоемов и их источники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производит более 65 млн тонн ТКО ежегодно. Большая часть отправляется на свалки, что вредно для природы.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мусора растут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выделяют токсичные вещества, загрязняющие почву и подземные воды, ухудшая экологию вокруг.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почвы и воды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свалок приводит к плохим условиям жизни рядом с поселками, угроза здоровью людей растёт.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свалок и проблемы санитарии
</a:t>
            </a:r>
            <a:endParaRPr lang="en-US" sz="1369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отходами в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обращения отходов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переработки и утилизации мусора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лесов и его последствия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 России исчезает около миллиона гектаров леса. Основные причины — коммерческая рубка и лесные пожары.
</a:t>
            </a:r>
            <a:endParaRPr lang="en-US" sz="85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и пожары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сокращением лесов исчезают редкие животные и растения, что ухудшает экосистему региона.
</a:t>
            </a:r>
            <a:endParaRPr lang="en-US" sz="941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биоразнообразия
</a:t>
            </a:r>
            <a:endParaRPr lang="en-US" sz="1077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изменяет состав воздуха, снижая кислород и повышая углекислый газ.
</a:t>
            </a:r>
            <a:endParaRPr lang="en-US" sz="85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природного газообмена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Рослесинфорг, 2015-2020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темпов вырубки лесов в разных регионах России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Незаконные рубки растут, а рекультивация лесов часто оказывается неэффективной.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кризис лесного хозяйства в ключевых регионах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в нашей стране за последние 40 лет повысилась примерно на 1,29°С, что подтверждают данные Российской академии наук. Это изменение влияет на многие природные процессы и жизни людей.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возрастает частота аномальных погодных событий — сильные засухи в Поволжье, наводнения в Сибири и на Дальнем Востоке становятся все более интенсивными и частыми.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 глобальное последствие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крупный морской млекопитающий был полностью истреблён к XVIII веку из-за чрезмерного промысла. Его исчезновение стало одной из первых известных экологических катастроф, вызванных хозяйственной деятельностью.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стеллеровой коровы
</a:t>
            </a:r>
            <a:endParaRPr lang="en-US" sz="1389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арктических льдов из-за глобального потепления ставит под угрозу среду обитания белых медведей. Их численность стремительно сокращается, что отражает связь изменения климата и угрозы для видов.
</a:t>
            </a:r>
            <a:endParaRPr lang="en-US" sz="93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популяции белого медведя
</a:t>
            </a:r>
            <a:endParaRPr lang="en-US" sz="1371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регионов России наблюдается резкое сокращение численности диких пчёл. Это связано с уничтожением естественных местообитаний, применением пестицидов и загрязнением почвы, что негативно сказывается на опылении растений.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популяций диких пчёл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животного и растительного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видами загрязнения и связанными с ними заболеваниями, особенно среди детей и подростков.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напрямую влияют на рост заболеваемости среди молодого населения, подчёркивая необходимость охраны окружающей среды.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здоровье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минеральных удобрений и пестицидов приводит к загрязнению почвы и водоёмов нитратами и фосфатами, что ухудшает качество воды и экосистемы.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Моноукультурное земледелие снижает плодородие почв, вызывает их эрозию и истощение, что ведёт к снижению урожайности и потере биоразнообразия.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площади естественных лугов уменьшает численность насекомых-опылителей, что повышает риск исчезновения редких растений и нарушает экосистемные связи.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сельскохозяйственной деятельности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транспортной инфраструктуры на природу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 разделяет экосистемы на изолированные участки, мешая миграции диких животных и снижая генетическое разнообразие. Это ведёт к гибели и исчезновению многих видов.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природных территорий
</a:t>
            </a:r>
            <a:endParaRPr lang="en-US" sz="760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становится главным источником выбросов, включая до 40% вредных веществ в крупных российских городах, что ухудшает качество воздуха и влияет на здоровье жителей.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атмосферного воздуха в городах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шума вдоль трасс превышает санитарные нормы, вызывает стресс, проблемы со сном у людей и дезориентацию животных, что негативно сказывается на экосистемах.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Шумовое воздействие на людей и животных
</a:t>
            </a:r>
            <a:endParaRPr lang="en-US" sz="7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приводит к уменьшению зелёных зон: по данным Москвы ежегодно исчезает около 250 гектаров парков, что снижает качество жизни и биологическое разнообразие.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нагрузки на инфраструктуру вызывает рост выбросов загрязнителей от транспорта и ТЭЦ, что ухудшает качество воздуха и воды, способствуя распространению аллергических заболеваний у детей.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среда: последствия урбанизации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20% сельскохозяйственных земель в России страдают от водной и ветровой эрозии из-за неправильного использования и отсутствия севооборота.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применение тяжёлой техники уплотняет почву, уменьшая её способность удерживать влагу и обеспечивать корни растений питательными веществами.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химикатов приводит к накоплению стойких загрязняющих веществ в почве, ухудшая качество сельскохозяйственной продукции.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земель снижает их продуктивность и способствует потере биоразнообразия, что угрожает долгосрочной устойчивости сельского хозяйства.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почву и деградация земель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предприятия внедряют очистные сооружения и системы рекультивации, восстанавливая природные ландшафты после добычи и производства, минимизируя вред окружающей среде.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«зелёной» промышленности в Японии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перерабатывает пластик и электронику, снижая количество отходов и снижая нагрузку на свалки, что способствует сохранению природных ресурсов.
</a:t>
            </a:r>
            <a:endParaRPr lang="en-US" sz="959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вторичной переработки в Японии
</a:t>
            </a:r>
            <a:endParaRPr lang="en-US" sz="1277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Швеция перерабатывает около 99% бытового мусора, широко использует энергогенерацию из отходов и развивает общественный транспорт, что значительно снижает выбросы и улучшает экологию.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политика Швеции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примеры борьбы с экологическими последствиями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Сортируя отходы, можно значительно снизить объёмы свалок и повысить эффективность переработки, помогая уменьшить загрязнение окружающей среды.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ресурсов снижает нагрузку на природные системы и уменьшает выбросы вредных веществ при их добыче и производстве.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озеленении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участие в экологических акциях помогает восстанавливать природные зоны и поддерживать экологический баланс в городах и регионах.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человека в охране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требует совместных усилий. Современные технологии и экологическая культура важны для снижения вреда. Каждый может внести вклад в поддержание баланса и благополучия планеты.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отношение к природе — залог будущего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2026-05-09T21:12:26Z</dcterms:created>
  <dcterms:modified xsi:type="dcterms:W3CDTF">2026-05-09T21:12:26Z</dcterms:modified>
</cp:coreProperties>
</file>