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jpe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урока: Химический состав растений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сложные организмы из множества химических веществ, важнейших для жизни.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химического состава растений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учёные Либих и Сакс заложили основы понимания минерального питания растений. Современные методы анализа, включая спектроскопию и хроматографию, расширяют знания о растительных веществах.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содержат более 70 элементов, включая углерод, кислород и азот, составляющие основу их молекулярного состава.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элементы — углерод, водород, кислород и азот — составляют до 99% массы растения, определяя его базовые свойства.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макроэлементы: фосфор, калий, сера, кальций и магний, обеспечивают жизненные функции и развитие.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Микроэлементы присутствуют в малых дозах, но необходимы для метаболизма и устойчивости к стрессам.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в составе растений
</a:t>
            </a:r>
            <a:endParaRPr lang="en-US" sz="224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основа жизни растения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составляет от 70% до 95% массы разных частей растения и необходима для фотосинтеза и транспорта веществ.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поддерживает форму клеток и регулирует внутреннюю температуру; её недостаток вызывает увядание и замедление роста.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формируют до 80% сухой массы и служат главным источником энергии и углерода для роста.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Углеводы: энергетическая база растений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— продукт фотосинтеза, запасаемая в виде крахмала для дальнейшего использования.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Целлюлоза укрепляет клеточные стенки, обеспечивая структурную прочность тканей.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составляют около 5–15% сухой массы растений, играя ключевую роль в обменных процессах.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синтезируют до 20 видов аминокислот — строительных блоков белков.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формируют клетки, участвуют в ферментативных реакциях и обеспечивают защиту растений.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также отвечают за передачу информации и регуляцию роста.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и аминокислоты как строительный материал
</a:t>
            </a:r>
            <a:endParaRPr lang="en-US" sz="224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Липиды: запасы энергии и защита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количество масел содержится в семенах подсолнечника, кукурузы и арахиса.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включают жиры, масла, воски и фосфолипиды, являющиеся главным энергетическим резервом.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Воски защищают листья и плоды от испарения, а липиды строят клеточные мембраны.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085604"/>
            <a:ext cx="4000500" cy="21943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макроэлементы, их функции в растении и признаки недостатка представлены ниже.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элементы: функции и проявления дефицита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Макроэлементы критически важны для питания, роста и защиты растений.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Микроэлементы: маленькие, но необходимые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— основа зелёного цвета листьев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необходимо для синтеза хлорофилла. Его дефицит вызывает железистый хлороз — пожелтение листьев и ослабление фотосинтеза.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 участвует в развитии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 способствует делению клеток, формированию цветов и плодов. Без него растения плохо развиваются и снижается урожайность.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Цинк влияет на рост и гормоны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Цинк важен для формирования гормонов роста и ферментативной активности. Его недостаток ведёт к деформациям и замедлению развития.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Органогенные элементы доминируют, обеспечивая структуру и жизнедеятельность растений.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содержания основных элементов
</a:t>
            </a:r>
            <a:endParaRPr lang="en-US" sz="2944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формируют почти всю массу растений и определяют их биохимические процессы.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Биохимический анализ растительных тканей, 2023
</a:t>
            </a:r>
            <a:endParaRPr lang="en-US" sz="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400" y="1553559"/>
            <a:ext cx="2563200" cy="1787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7925" y="1553559"/>
            <a:ext cx="2563200" cy="17872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5450" y="1553559"/>
            <a:ext cx="2563200" cy="178723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в зелёных растениях
</a:t>
            </a:r>
            <a:endParaRPr lang="en-US" sz="2246" dirty="0"/>
          </a:p>
        </p:txBody>
      </p:sp>
      <p:sp>
        <p:nvSpPr>
          <p:cNvPr id="15" name="Text 2"/>
          <p:cNvSpPr txBox="1"/>
          <p:nvPr/>
        </p:nvSpPr>
        <p:spPr>
          <a:xfrm>
            <a:off x="44562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C — защитник клеток и заряд бодрости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одуванчика, капусты и щавеля богаты витамином C, который помогает растениям противостоять стрессам и защищает клетки от разрушения свободными свободными радикалами.
</a:t>
            </a:r>
            <a:endParaRPr lang="en-US" sz="995" dirty="0"/>
          </a:p>
        </p:txBody>
      </p:sp>
      <p:sp>
        <p:nvSpPr>
          <p:cNvPr id="16" name="Text 3"/>
          <p:cNvSpPr txBox="1"/>
          <p:nvPr/>
        </p:nvSpPr>
        <p:spPr>
          <a:xfrm>
            <a:off x="3283150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E — хранитель молодости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Ростки пшеницы и семена подсолнечника содержат витамин E, способствующий сохранению здоровья клеточных мембран и поддерживающий процессы роста растения.
</a:t>
            </a:r>
            <a:endParaRPr lang="en-US" sz="1078" dirty="0"/>
          </a:p>
        </p:txBody>
      </p:sp>
      <p:sp>
        <p:nvSpPr>
          <p:cNvPr id="17" name="Text 4"/>
          <p:cNvSpPr txBox="1"/>
          <p:nvPr/>
        </p:nvSpPr>
        <p:spPr>
          <a:xfrm>
            <a:off x="612067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витаминов B — рост и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Бобовые культуры насыщены витаминами группы B, которые участвуют в обмене веществ и обеспечивают правильное развитие и функционирование растений.
</a:t>
            </a:r>
            <a:endParaRPr lang="en-US" sz="110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кислоты и их функции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206450" y="22326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Яблочная, лимонная и щавелевая кислоты широко распространены в растениях, влияя на степень кислоты клеточных соков и участвуя в регуляции биохимических процессов.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06450" y="30660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кислоты активно вовлечены в дыхание клеток и ускоряют обмен веществ, обеспечивая энергию для жизнедеятельности и роста растений.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06450" y="38994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органических кислот определяет вкус и текстуру плодов, влияя на их питательную ценность и привлекательность для животных и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Алкалоиды, такие как никотин, кофеин и атропин, обладают сильным биологическим действием и служат естественной защитой растений от вредителей и животных.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Гликозиды, например сердечные гликозиды наперстянки, регулируют обмен веществ в растении и защищают от грибковых инфекций.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Человечество использует эти вещества в медицине: алкалоиды и гликозиды применяются для лечения различных заболеваний, включая сердечные и нервные расстройства.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селективность действия этих соединений делает их важным источником для разработки лекарственных препаратов и биоцидов.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Алкалоиды и гликозиды — растительные защитники
</a:t>
            </a:r>
            <a:endParaRPr lang="en-US" sz="224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Эфирные масла: роль в природе и жизни человека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Эфирные масла, выделяемые мятой, лавандой и эвкалиптом, привлекают насекомых-опылителей и отпугивают вредителей, помогая растениям успешно размножаться и защищаться.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быту и промышленности эфирные масла широко применяются в косметике, ароматерапии, кулинарии и медицине, например, масло лаванды используют для создания расслабляющей атмосферы.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Целлюлоза, основной компонент клеточных стенок, обеспечивает прочность и долговечность структуры растительных клеток, являясь самым распространённым полисахаридом на Земле.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стенка: роль полисахаридов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Гемицеллюлозы и пектины добавляют стенке гибкость и упругость, помогая растению выдерживать механические нагрузки и деформации.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этих полисахаридов формирует надёжный каркас, который поддерживает форму растений и защищает от внешних повреждений и инфекций.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Лигнин способствует твёрдости древесины, обеспечивает защиту клеток от разрушения и гниения, благодаря своей стойкости и структурной прочности.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Флавоноиды придают цвет цветкам и плодам, а также защищают ткани растений от вредного ультрафиолетового излучения.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Танины создают характерный вяжущий вкус плодов, способствуя устойчивости растений к болезням и отпугиванию вредителей.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фенольные вещества вместе повышают жизнеспособность растений, защищают от патогенов и усиливают их адаптацию к окружающей среде.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Фенольные соединения: пигменты и защита
</a:t>
            </a:r>
            <a:endParaRPr lang="en-US" sz="224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содержат больше воды и органических веществ для фотосинтеза, тогда как корни сконцентрированы на запасе минералов для питания растения.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состава листьев и корней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химического состава между органами отражают их специфические функции и обеспечивают оптимальное развитие растения в целом.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школы, 2023
</a:t>
            </a:r>
            <a:endParaRPr lang="en-US" sz="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растения: активный рост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содержание белков и нуклеиновых кислот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молодом возрасте растущие растения содержат много белков и нуклеиновых кислот, поддерживающих быстрое деление и рост клеток. Эти вещества обеспечивают жизненно важные процессы развития.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с возрастом: укрепление тканей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старением увеличивается доля клетчатки и лигнина, что укрепляет структуру клеточных стенок. Старые растения также накапливают крахмал и масла, снижая водное содержание клеток.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знаний о составе растений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вещества активно используются в медицине для производства лекарств, таких как сердечные гликозиды, содействующие лечению заболеваний сердца.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химического состава помогает создавать эффективные удобрения и подкормки, повышая урожайность и устойчивость культур к неблагоприятным условиям.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сельском хозяйстве и экологии знания о составе растений применяются для выведения новых сортов, защиты окружающей среды и повышения качества продукции.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30926" y="2015000"/>
            <a:ext cx="3640200" cy="25381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5125" y="2971500"/>
            <a:ext cx="39297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химического состава раскрывает механизм жизни растений и их значимость для экосистемы и человека, способствуя сохранению природы и развитию науки.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— основа жизни и пользы растений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2026-05-08T16:32:13Z</dcterms:created>
  <dcterms:modified xsi:type="dcterms:W3CDTF">2026-05-08T16:32:13Z</dcterms:modified>
</cp:coreProperties>
</file>