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Республика Конго: большая страна в центре Африки
</a:t>
            </a:r>
            <a:endParaRPr lang="en-US" sz="2912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крупнейших стран Африки с богатой природой и ресурсами.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 Конго важна для Центральной Африки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соединяет разные части региона, имеет выход к океану и богата ресурсами. Её положение влияет на торговлю, перевозки и связи между соседями.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 и природные зоны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территории занимает огромный бассейн реки Конго. Он собирает воды с большой площади и формирует сеть притоков, важных для природы, жизни людей и перевозок.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распространены влажные экваториальные леса. Здесь много влаги, густая растительность и редкие виды животных, которым особенно нужны большие нетронутые пространства.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плато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и на юге преобладают саванны и плато. Эти районы лучше подходят для земледелия и пастбищ, но зависят от сезона дождей и качества почв.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востоке, где местность выше, климат становится прохладнее. Горные районы отличаются более сложными условиями, но здесь встречаются уникальные природные ландшафты и ценные экосистемы.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ДР Конго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заметно превосходит другие города по численности жителей и остаётся главным центром притяжения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 очень неравномерна: Киншаса доминирует, а остальные крупные города значительно меньше по размеру.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городов, ONU-Habitat и городские справочные данные, 2020-е годы
</a:t>
            </a:r>
            <a:endParaRPr lang="en-US" sz="7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 Конго живут сотни этнических групп. Такое разнообразие связано с большой территорией страны, различными природными условиями и долгой историей расселения народов.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используется как официальный и помогает общению между жителями разных регионов. Он особенно важен в образовании, государственном управлении и городах.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национальных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Лингала, суахили, киконго и тшилуба широко применяются в повседневной жизни. Они помогают людям общаться дома, на рынках, в транспорте и в местных общинах.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делает страну особенно яркой культурно. Песни, сказки, традиции и местные обычаи нередко передаются именно на родных языках народов.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 — столица на берегу реки Конго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 — крупнейший город страны и главный центр управления. Здесь находятся государственные учреждения, крупные рынки, университеты и важные культурные площадки.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 Браззавиля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расположен на юго-западе страны, прямо напротив Браззавиля через реку Конго. Такое расположение делает этот участок одним из самых известных в Африке.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набережной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влияет на облик столицы: здесь важны порты, набережные, переправы и транспортные маршруты. В городе особенно заметна плотная застройка и высокая активность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полезные ископаемые ДР Конго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богата сырьём, которое используется в промышленности, ювелирном деле и высоких технологиях.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сильно зависит от нескольких видов сырья, прежде всего меди и кобальта. Это приносит доход, но делает экономику чувствительной к мировым ценам.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и сырьевому сектору ДР Конго; данные о специализации отраслей, 2020-е годы
</a:t>
            </a:r>
            <a:endParaRPr lang="en-US" sz="6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выращивают маниок, кукурузу, бананы, батат и кофе. Эти культуры помогают обеспечивать питание и дают товар для продажи на местных рынках.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и посёлках люди зарабатывают на маленьких магазинах, уличной торговле и перевозках. Такой труд часто помогает семье получать ежедневный доход.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месторождений значительная часть населения связана с добычей полезных ископаемых. Она даёт рабочие места, но требует безопасных условий и контроля.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дороги и нехватка техники затрудняют доставку товаров между регионами. Из-за этого хозяйство развивается медленнее, чем могло бы при лучшей инфраструктуре.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ДР Конго в значительной степени опирается на сырьевые товары, поэтому внешняя торговля зависит от спроса на металлы и минералы.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медь и кобальт. Такая структура делает экономику уязвимой, если цены на сырьё падают.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экспорта по материалам World Bank и ITC Trade Map, 2020-е годы
</a:t>
            </a:r>
            <a:endParaRPr lang="en-US" sz="7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640" y="1418200"/>
            <a:ext cx="1342125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597" y="1418200"/>
            <a:ext cx="939488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35129" y="1418200"/>
            <a:ext cx="1073700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7554" y="1418200"/>
            <a:ext cx="1342125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8405" y="1418200"/>
            <a:ext cx="1073700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ДР Конго и её богатство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саваннах живут гориллы, окапи, лесные слоны и шимпанзе. Многие из этих видов встречаются не везде и нуждаются в охране.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влажных лесов входят в число важнейших природных территорий Африки. Они помогают сохранять влагу, почвы и условия для жизни многих видов.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относится к числу мировых лидеров по разнообразию живой природы. Здесь встречается много растений, насекомых, птиц и млекопитающих, которых трудно увидеть в других местах.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ДР Конго поглощают углекислый газ и помогают регулировать климат. Поэтому их сохранение важно не только для страны, но и для всей планеты.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делают страну важной для науки, экотуризма и охраны природы. Сохранение таких территорий помогает людям изучать и беречь живой мир.
</a:t>
            </a:r>
            <a:endParaRPr lang="en-US" sz="9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и жизнь Вирунги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край на 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Вирунга — это не просто заповедник, а целый мир из вулканов, зелёных склонов и узких троп в тропическом лесу. Здесь особенно заметны контрасты: рядом с тёмной лавой растут густые деревья, а над долинами часто поднимается туман.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 лесные тропы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озера Эдуард можно увидеть спокойную воду, рыбацкие лодки и птиц, которые держатся ближе к камышам. Чуть дальше начинаются влажные леса, где солнечный свет пробивается сквозь густую листву и создаёт почти сказочную тень.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горных горилл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обитатели парка — горные гориллы. Их жизнь проходит в горных лесах, где животные находят пищу и укрытие. Для наблюдателей это редкая возможность увидеть крупное животное в естественной среде, не нарушая покой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месторождения до жизни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добыча полезных ископаемых влияет на экономику, занятость и социальную сферу ДР Конго.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страны от колонии к независимости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нынешней ДР Конго долго находилась под властью Бельгии. Этот период сильно повлиял на управление страной, экономику и границы.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 июня 1960 года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провозглашена независимость. Для страны это стало важным событием, но сразу после него начался сложный период политической борьбы и нестабильности.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названия и новые этапы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государство меняло официальное название, а в 1997 году стало называться Демократической Республикой Конго. История страны и сегодня связана с поиском мира и устойчивого развития.
</a:t>
            </a:r>
            <a:endParaRPr lang="en-US" sz="7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в истории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 линии времени показывают, как менялись политический статус и название государства в разные эпохи.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заметнее связь между историческими переменами и поиском стабильности.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ДР Конго: 1885, 1960, 1997 годы; современные годы — обобщение.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 и значение границ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страны окружают ДР Конго и почему её границы важны для жизни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ДР Конго связывают страну почти со всем регионом, но одновременно создают сложные задачи для торговли и безопасности.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Центральной Африки.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 товары передвигаются по стране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сезон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дороги остаются грунтовыми и быстро размываются дождями. Из-за этого поездки между городами занимают много времени, а доставка продуктов и медикаментов становится сложнее.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транспортная 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и её притоки служат важными водными путями. По ним перевозят людей, грузы и сельскохозяйственную продукцию, особенно там, где наземные дороги почти отсутствуют.
</a:t>
            </a:r>
            <a:endParaRPr lang="en-US" sz="855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люди чаще пользуются автобусами, мотоциклетными такси и маршрутками. Такой транспорт помогает быстро перемещаться по плотной застройке и связывает жилые районы с рынками и школами.
</a:t>
            </a:r>
            <a:endParaRPr lang="en-US" sz="825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отдалённых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удалённых деревнях доступ к больницам, учебным заведениям и рынкам часто зависит от состояния дорог и погоды. Поэтому транспорт здесь напрямую влияет на качество жизни.
</a:t>
            </a:r>
            <a:endParaRPr lang="en-US" sz="8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ДР Конго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бассейна Конго особенно важна для редких животных и растений, а горные районы выделяются более прохладным климатом.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биоразнообразие связано с влажными лесами и речными долинами; рельеф востока заметно меняет природные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природных зонах ДР Конго.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музыка и игра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конголезской румбы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Киншасы и других городов часто слышна конголезская румба. Музыканты собирают прохожих, а танец и мелодия быстро превращают обычную площадь в живую сцену, где чувствуется настроение города и его энергия.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 общая страсть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самым любимым видом спорта для многих жителей ДР Конго. Во дворах, на школьных площадках и стадионах дети и взрослые играют почти в любое свободное время, потому что игра не требует сложного оборудования.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 городской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большие праздники улицы наполняются танцами, песнями и яркими красками. Люди собираются семьями, слушают музыку и болеют за команды, а городская площадь превращается в место встречи, общения и совместной радости.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возможности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семьи живут очень скромно, а доходы часто зависят от сезонной работы и добычи сырья. Поэтому доступ к качественному образованию и медицине остаётся неравномерным.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хороших дорог, мостов, электроснабжения и связи мешает торговле и движению людей. Если инфраструктура улучшается, товары быстрее доходят до городов и сёл.
</a:t>
            </a:r>
            <a:endParaRPr lang="en-US" sz="1028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 пользой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кобальт и другие полезные ископаемые могут приносить больше пользы, если часть сырья перерабатывать внутри страны. Это создаёт рабочие места и повышает доходы государства.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ДР Конго нуждаются в защите от вырубки и пожаров. Сохранение экосистем помогает климату, поддерживает животных и открывает возможности для более устойчивого развития.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 Конго: страна, за которой важно будущее Африки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Республика Конго объединяет огромную территорию, богатые ресурсы и редкую природу. Её успех зависит от мира, образования, надёжных дорог и бережного отношения к лесам и рекам.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2026-06-02T19:38:48Z</dcterms:created>
  <dcterms:modified xsi:type="dcterms:W3CDTF">2026-06-02T19:38:48Z</dcterms:modified>
</cp:coreProperties>
</file>