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Wonders of the US Natural World: ключевые темы урока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чудеса США и английские слова для описания ландшафтов и явлений.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США помогает учить английский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географию и лексику уровня middle school: короткие описания, сравнения и конструкции There is / There are. На примерах легко тренировать чтение, говорение и описание картинок с понятными словами: wide, deep, hot, wet, beautiful, protected, famous, natural, dry и cold.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vocabulary: природные объекты на английском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98575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важно уверенно узнавать базовую лексику: mountain, river, lake, forest, desert, island, waterfall и canyon. Эти слова часто встречаются в текстах о природе и помогают описывать реальные места по-английски.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1600" y="2026878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природные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знать слова cliff, coast, valley, swamp, plain и glacier. Они расширяют описание ландшафта и позволяют говорить точнее, когда нужно назвать форму берега, долину, равнину или ледник.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2755179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для 7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коротких ответов удобно использовать готовые сочетания: high mountains, deep canyon, wide river, hot desert и icy landscape. Такие выражения помогают строить простые, но точные предложения о природе.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1600" y="3483497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 качества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объектов природы часто нужны слова wide, deep, high, cold, wet, dry, beautiful, natural и protected. Они помогают сравнивать места и говорить, чем один ландшафт отличается от другого.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61600" y="4211801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делает речь более точной и помогает понимать учебные тексты о природе США. Чем больше таких слов ученик знает, тем легче описывать карту, картинку или природный объект.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природные чудеса США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объекты чаще всего используются на уроках английского и географии.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Grand Canyon, Yellowstone и Niagara Falls лидируют по обоим показателям и лучше всего подходят для изучения темы.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для урока на основе учебной релевантности; условная шкала 1–10.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Grand Canyon: a famous natural landmark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Grand Canyon расположен в штате Arizona и считается одним из самых известных природных объектов США. Его форма сразу помогает понять слова canyon, cliff и wide.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каньона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Каньон тянется примерно на 446 километров, а в некоторых местах его глубина превышает 1,8 километра. Эти цифры хорошо показывают значение слов deep и long.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Слоистые скалы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стенах каньона видны rock layers, которые образуют яркие полосы разных оттенков. Такой природный рисунок делает объект особенно запоминающимся и помогает описывать геологические особенности простыми словами.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Colorado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дне каньона течёт river Colorado, и именно вода на протяжении долгого времени формировала этот ландшафт. Этот пример удобно использовать, чтобы связать слова river, erosion и landscape.
</a:t>
            </a:r>
            <a:endParaRPr lang="en-US" sz="11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 geyser works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вода, тепло и давление создают извержение гейзера.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Yellowstone National Park: hot springs and geysers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национальный парк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Yellowstone был создан в 1872 году и считается первым национальным парком в мире. Это делает его важным не только для США, но и для истории охраны природы.
</a:t>
            </a:r>
            <a:endParaRPr lang="en-US" sz="1194" dirty="0"/>
          </a:p>
        </p:txBody>
      </p:sp>
      <p:sp>
        <p:nvSpPr>
          <p:cNvPr id="11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Гейзеры и горячие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известен geysers, hot springs и другими natural wonders, которые показывают силу тепла внутри Земли. Здесь легко встретить слова park, eruption, hot и colorful.
</a:t>
            </a:r>
            <a:endParaRPr lang="en-US" sz="1180" dirty="0"/>
          </a:p>
        </p:txBody>
      </p:sp>
      <p:sp>
        <p:nvSpPr>
          <p:cNvPr id="12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и источники в Yellowstone часто имеют blue, yellow и orange оттенки. Такие цвета делают ландшафт необычным и помогают ученикам описывать природу более живо и точно.
</a:t>
            </a:r>
            <a:endParaRPr lang="en-US" sz="1091" dirty="0"/>
          </a:p>
        </p:txBody>
      </p:sp>
      <p:sp>
        <p:nvSpPr>
          <p:cNvPr id="13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Old Faithful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Old Faithful — один из самых известных гейзеров в мире; он извергается примерно каждые 60–110 minutes. Этот пример хорошо показывает слово eruption и идею повторяющегося природного процесса.
</a:t>
            </a:r>
            <a:endParaRPr lang="en-US" sz="103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Natural wonders of the USA: facts for quick comparison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сравнить объекты и запомнить их ключевые особенности.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объекта есть своя яркая природная особенность, поэтому их удобно использовать для сравнения и повторения новой лексики.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Nature and Geography; общеизвестные географические сведения.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Sequoia trees: giant trees in California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которые поражают размером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секвойи растут в Калифорнии и входят в число самых больших деревьев на Земле. Некоторые из них выше 80 метров, а их стволы очень thick, поэтому они сразу выделяются в forest.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кора и выживание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секвой толстая bark, которая помогает деревьям survive fires. Этот пример хорошо показывает, как природа приспосабливается к трудным условиям и почему слово adaptation важно для темы урока.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лес и чувство масштаба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стоит рядом с такой tree, он особенно ясно понимает слова giant, tall и old. Секвойи помогают увидеть, как величественно выглядит nature, когда в кадре только один огромный ствол и крона.
</a:t>
            </a:r>
            <a:endParaRPr lang="en-US" sz="10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Niagara Falls: water, sound, and movement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двух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Niagara Falls находится на границе США и Канады. Это место удобно использовать, чтобы отличать слова river, waterfall и border в простом и понятном контексте.
</a:t>
            </a:r>
            <a:endParaRPr lang="en-US" sz="1160" dirty="0"/>
          </a:p>
        </p:txBody>
      </p:sp>
      <p:sp>
        <p:nvSpPr>
          <p:cNvPr id="11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водопада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состоит из трёх частей, и каждая из них создаёт мощный поток воды. Такой пример помогает описывать природу словами powerful, fast-moving и wet.
</a:t>
            </a:r>
            <a:endParaRPr lang="en-US" sz="1160" dirty="0"/>
          </a:p>
        </p:txBody>
      </p:sp>
      <p:sp>
        <p:nvSpPr>
          <p:cNvPr id="12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 водяная дымка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Падающая вода создаёт сильный шум, spray и mist, а солнечный свет часто образует rainbow effects. Эти детали делают Niagara Falls особенно запоминающимся и живым для описания на английском.
</a:t>
            </a:r>
            <a:endParaRPr lang="en-US" sz="1160" dirty="0"/>
          </a:p>
        </p:txBody>
      </p:sp>
      <p:sp>
        <p:nvSpPr>
          <p:cNvPr id="13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туристический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люди приезжают сюда, потому что водопад красивый, знаменитый и легко узнаваемый. Для урока это хороший пример того, как природный объект становится tourist attraction.
</a:t>
            </a:r>
            <a:endParaRPr lang="en-US" sz="11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Climate and landscapes across the USA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Аляски до Гавайев природа резко меняется: одни регионы холодные и снежные, другие жаркие, влажные или засушливые.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 объединяет разные климатические пояса, поэтому ученикам удобно сравнивать контрастные прилагательные и типы ландшафтов.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природным зонам США; значения даны как иллюстративное распределение для презентации.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рекорд подчёркивает, насколько экстремален климат Долины Смерти: здесь очень мало влаги, а жизнь приспосабливается к жаре и сухости.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Park Service; официальный климатический рекорд Death Valley (10 июля 1913 года).
</a:t>
            </a:r>
            <a:endParaRPr lang="en-US" sz="661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56,7 °C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одна из самых высоких температур, когда-либо зафиксированных на Земле.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песчаные дюны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природный процесс: ветер переносит песок, а сухой климат помогает дюнам сохранять и менять форму.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Гавайи: острова, вулканы и океан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из огня и камня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Гавайи выросли из вулканической активности, поэтому здесь так много лавовых полей и чёрных пляжей. На островах хорошо видно, как вулканы могут создавать новую землю прямо в океане, а затем на ней появляются тропические растения.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Берег, где слышен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побережья Гавайев море постоянно меняет пейзаж: волны, ветер и солёные брызги делают вид особенно ярким. Такой ландшафт помогает запомнить слова beach, ocean, coast и tropical, а также показывает связь суши и воды.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Тропическая природа рядом с вулканами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Гавайях можно увидеть пальмы, цветущие растения и тёплый океан, хотя в других частях США есть снежные горы и холодные леса. Это хороший пример того, как одна страна объединяет очень разные природные миры.
</a:t>
            </a:r>
            <a:endParaRPr lang="en-US" sz="10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Protected areas in the USA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какие природные объекты охраняют разные типы территорий и какие английские слова помогают их описывать.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помогают сохранять не только красивые места, но и редкие экосистемы, животных и растения для будущих поколений.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Park Service; общая учебная классификация охраняемых территорий США.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people visit natural wonders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места часто выбирают для коротких поездок, школьных проектов и фотографий, потому что они помогают учиться через живые примеры.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 познавательная ценность сильнее всего привлекают людей, поэтому природные объекты легко использовать в английских описаниях и презентациях.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типичных мотивов туристов; значения условные, для учебного сравнения.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2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7848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3870" y="1798217"/>
            <a:ext cx="249600" cy="221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5056" y="1789450"/>
            <a:ext cx="209475" cy="23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6118" y="1798217"/>
            <a:ext cx="249600" cy="22186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Wildlife in American natural regions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Grizzly bears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медведи живут в северных лесах и горных районах. Им нужны большие пространства, спокойные места и доступ к еде, поэтому их среда обитания должна быть защищена.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Bald eagles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Белоголовые орланы часто связаны с водоёмами и открытыми пространствами. Они используют высокие деревья и берега рек для гнёзд, а также зависят от чистой воды и рыбы.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Alligators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Аллигаторы хорошо чувствуют себя в wetlands, где много тёплой воды и густой растительности. Такие места дают им укрытие, пищу и безопасное пространство для жизни.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Bison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Бизоны характерны для plains, где много открытой травянистой местности. Широкие пространства помогают стадам двигаться, пастись и избегать опасности, связанной с тесными территориями.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 otters and manatees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живут в coastal waters и тёплых прибрежных зонах. Им нужны безопасная вода, подходящая пища и защита, потому что их habitat легко нарушить.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Natural forces that change landscapes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97975" y="1710075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штормы приносят ветер, дождь и большие волны. Они могут менять береговую линию, ломать деревья и разрушать постройки, поэтому людям важно заранее знать правила безопасности.
</a:t>
            </a:r>
            <a:endParaRPr lang="en-US" sz="964" dirty="0"/>
          </a:p>
        </p:txBody>
      </p:sp>
      <p:sp>
        <p:nvSpPr>
          <p:cNvPr id="12" name="Text 3"/>
          <p:cNvSpPr txBox="1"/>
          <p:nvPr/>
        </p:nvSpPr>
        <p:spPr>
          <a:xfrm>
            <a:off x="497975" y="2372147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Floods возникают, когда воды становится слишком много. Они затопляют дороги, поля и дома, но после таких событий почва иногда становится более влажной и плодородной.
</a:t>
            </a:r>
            <a:endParaRPr lang="en-US" sz="1042" dirty="0"/>
          </a:p>
        </p:txBody>
      </p:sp>
      <p:sp>
        <p:nvSpPr>
          <p:cNvPr id="13" name="Text 4"/>
          <p:cNvSpPr txBox="1"/>
          <p:nvPr/>
        </p:nvSpPr>
        <p:spPr>
          <a:xfrm>
            <a:off x="497975" y="3034220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Wildfires быстро распространяются в сухую и жаркую погоду. Они опасны для людей и животных, но иногда лес после пожара постепенно восстанавливается и меняет свой состав.
</a:t>
            </a:r>
            <a:endParaRPr lang="en-US" sz="1042" dirty="0"/>
          </a:p>
        </p:txBody>
      </p:sp>
      <p:sp>
        <p:nvSpPr>
          <p:cNvPr id="14" name="Text 5"/>
          <p:cNvSpPr txBox="1"/>
          <p:nvPr/>
        </p:nvSpPr>
        <p:spPr>
          <a:xfrm>
            <a:off x="497975" y="3696305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Erosion медленно стирает камень, землю и берега под действием воды и ветра. Именно так природные силы помогают создавать новые формы рельефа, включая овраги и каньоны.
</a:t>
            </a:r>
            <a:endParaRPr lang="en-US" sz="1042" dirty="0"/>
          </a:p>
        </p:txBody>
      </p:sp>
      <p:sp>
        <p:nvSpPr>
          <p:cNvPr id="15" name="Text 6"/>
          <p:cNvSpPr txBox="1"/>
          <p:nvPr/>
        </p:nvSpPr>
        <p:spPr>
          <a:xfrm>
            <a:off x="497975" y="4358416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Earthquakes резко сдвигают землю и могут повреждать здания, дороги и мосты. Эти события напоминают, что рельеф постоянно меняется, даже если изменения не всегда видны сразу.
</a:t>
            </a:r>
            <a:endParaRPr lang="en-US" sz="103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the US natural world special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 страны включает горы, побережья, пустыни и леса, поэтому разные силы природы действуют в разных сочетаниях.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факторов объясняет, почему в США так много непохожих ландшафтов и знаменитых природных чудес.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природным факторам США; значения условные, отражают связь элементов в презентации.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Summary: nature words and facts from the lesson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мы увидели, что природа США очень разнообразна: от каньонов и гейзеров до лесов, пустынь и островов. Новые слова помогают точнее описывать ландшафты и говорить о них по-английски.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2026-05-31T01:14:15Z</dcterms:created>
  <dcterms:modified xsi:type="dcterms:W3CDTF">2026-05-31T01:14:15Z</dcterms:modified>
</cp:coreProperties>
</file>