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превратить куб, призму и пирамиду в чертёж: виды, рёбра, невидимые линии и развертки.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многогранников: от объемной фигуры к чертежу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изображения многогранников в 10 классе
</a:t>
            </a:r>
            <a:endParaRPr lang="en-US" sz="244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— основа стереометрии: они встречаются в задачах ЕГЭ, в чертежах и в моделях реальных деталей. Изображения позволяют работать с формой без объёмной модели, сравнивать фигуры и находить число граней, рёбер и вершин.
</a:t>
            </a:r>
            <a:endParaRPr lang="en-US" sz="1382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— это геометрическое тело, поверхность которого состоит из конечного числа многоугольников. Каждая пара соседних граней пересекается по ребру, а несколько ребер образуют вершины.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многогранника не «сливаются» в сплошную поверхность: их границы всегда определены ребрами. Поэтому форму можно описывать через перечисление граней, рёбер и вершин.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чаще рассматривают выпуклые многогранники. Для них любая прямая, проходящая через две точки фигуры, целиком лежит внутри тела или на его поверхности.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многогранником
</a:t>
            </a:r>
            <a:endParaRPr lang="en-US" sz="27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куба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6 равных квадратных граней, 12 рёбер и 8 вершин. Все рёбра имеют одинаковую длину, а противоположные грани параллельны друг другу. Такая «упорядоченность» упрощает чтение чертежа.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самая наглядная модель
</a:t>
            </a:r>
            <a:endParaRPr lang="en-US" sz="29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куб удобен для правил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кубе легче всего разобрать, как устроено изображение. На чертеже обычно видны не все рёбра: часть закрыта. Невидимые рёбра передают штриховой линией, сохраняя логику объёма.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19161"/>
            <a:ext cx="3709500" cy="16201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изображения многогранников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 цели: для измерений нужны проекции, для понимания формы — аксонометрия, для развёртывания поверхности — развертки.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по‑разному «держат» информацию: одни упрощают измерения, другие — понимание пространственных связей.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школьный курс геометрии и инженерной графики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построения изображения многогранника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построении чертежа призм, пирамид и параллелепипедов
</a:t>
            </a:r>
            <a:endParaRPr lang="en-US" sz="9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рёбра на изображении проводят сплошной линией, а невидимые — штриховой. Такое различие зависит от положения наблюдателя и от того, какие грани «закрывают» друг друга.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тип линии, у фигуры искажается восприятие пространственного расположения. Чертёж перестаёт быть «читаемым»: по нему трудно восстановить, где находится дальняя часть тела.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стереометрических построений это ключевое правило оформления. Оно помогает сохранить связь между проекциями и реальной формой, даже когда часть рёбер скрыта.
</a:t>
            </a:r>
            <a:endParaRPr lang="en-US" sz="116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и невидимые элементы чертежа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многогранников по числу элементов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похожем «внешнем виде» структура различается: меняются количество граней и рёбер, а вместе с ними — характер связей между вершинами.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 каждой фигуры свой набор элементов. По нему легче распознавать тип многогранника и проверять корректность построений.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характеристики куба, тетраэдра, треугольной призмы и квадратной пирамиды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призмы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Основания: равные и параллельные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два равных и параллельных основания. На чертеже одинаковую форму оснований показывают соответствующими гранями, а различие даёт только их положение в пространстве.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и их 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призмы параллельны и равны. При построении верхнее основание смещают относительно нижнего так, как требует используемая проекция: перспектива или аксонометрия.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наклонная 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призма прямая, боковые рёбра перпендикулярны основаниям; у наклонной — нет. При этом сами основания остаются параллельными, а параллельность боковых рёбер сохраняется.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пирамиды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состоит из основания и боковых граней, которые сходятся в одной вершине. На чертеже особенно важно выделить вершину пирамиды, рёбра основания и боковые рёбра, соединяющие вершину с вершинами основания.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основание — правильный многоугольник, а все боковые рёбра равны. Рёбра, уходящие к дальним вершинам основания, обычно невидимы и поэтому изображаются штриховой линией.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Аксонометрия позволяет получить на плоскости наглядную «объемную» картину многогранника. В отличие от проекций, здесь удаётся связать изображение с реальным пространственным видом фигуры и легче различить связи граней.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Аксонометрическое изображение многогранников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изометрическую и диметрическую проекции: оси откладываются под выбранными углами, а масштаб по направлениям сохраняется одинаково или искажается близко к одному коэффициенту. Это делает рисунок читаемым.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нужно изучать форму, взаимное расположение граней и общий «объёмный силуэт» тела. По аксонометрии проще контролировать, сходятся ли рёбра в нужных вершинах и как устроено основание.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проекции и виды
</a:t>
            </a:r>
            <a:endParaRPr lang="en-US" sz="2806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положение наблюдателя и фиксируют фронтальную плоскость. На виде спереди контуры граней и рёбер показывают так, чтобы сохранить их относительное положение, по возможности выделяя вершины и важные ребра.
</a:t>
            </a:r>
            <a:endParaRPr lang="en-US" sz="1498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проекцию на горизонтальную плоскость. Информация о форме основания и о том, как верхние элементы располагаются над ним, становится более очевидной; невидимые участки обычно передают типом линии.
</a:t>
            </a:r>
            <a:endParaRPr lang="en-US" sz="159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сбоку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 строят проекцию на профильную плоскость. Совместив три вида, можно восстановить форму тела, уточнить размеры и расстояния между рёбрами, а также расположение вершин относительно плоскостей проекций.
</a:t>
            </a:r>
            <a:endParaRPr lang="en-US" sz="164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588354"/>
            <a:ext cx="4231200" cy="6109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основных многогранников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 все грани многогранника на плоскости одновременно. По ней удобно проверять соединения граней и оценивать площадь будущей поверхности, не привязываясь к конкретному ракурсу изображения.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фиксирует «полную картину» граней: её состав напрямую соответствует типу тела. По ней легко контролировать правильность соединения и вычислять площади поверхностей.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стереометрии и инженерной графике (школьный курс, общие определения разверток).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заметна у куба, прямой призмы, правильной пирамиды и ряда других многогранников. Ось, плоскость или центр симметрии помогают согласованно располагать вершины и ребра, сохраняя пропорции на чертеже.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симметрична, одинаковые элементы повторяются по понятному правилу. Поэтому построение становится последовательным: достаточно точно выполнить часть, а затем продолжить рисунок по закономерности для оставшихся элементов.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симметрия облегчает «чтение»: легче отслеживать, какие линии должны совпадать по направлению, а какие зеркально отражаются. Это снижает риск ошибок при переносе вершин и при выборе типо-линии.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симметрия помогает проверять корректность работы. Если на проекции «нарушилась» зеркальность или положение характерных осей, значит, вероятна ошибка в построении оснований или в соединении вершин.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изображении многогранников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у разных многогранников и формула Эйлера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структурное постоянство: для выпуклых многогранников сумма вершин и граней всегда отличается на число ребер ровно на 2.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+ Г = Р + 2 выполняется, можно доверять построению и проверять, не пропущена ли вершина или ребро на чертеже.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стереометрия: формула Эйлера для выпуклых многогранников (общепринятое соотношение).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изображении многогранников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параллельность рёбер и неверно переносят пропорции оснований. В результате одинаковые по условию длины выглядят разными, а контуры граней «съезжают» и форма перестаёт узнаватьcя как призма или пирамида.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также смешивают видимые и невидимые элементы: штриховая линия появляется там, где рёбра должны быть видимыми, или наоборот. Ещё одна ошибка — добавлять лишние вершины либо не дорисовывать соединения, что разрушает объёмность.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чертеж многогранника
</a:t>
            </a:r>
            <a:endParaRPr lang="en-US" sz="276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анализа: от распознавания типа тела к проверке структуры по вершинам, рёбрам и граням.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945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изображения многогранников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призм и пирамид помогают проектировать узлы и детали. По изображениям заранее оценивают форму, расположение граней и согласованность размеров в разных проекциях.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 зданий, элементы перекрытий и декоративные конструкции часто строятся на призматических и пирамидальных формах. Чертежи нужны для точности и контроля геометрии.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создают и проверяют по чертежам: аксонометрия и проекции задают форму объекта, а развертки — поверхности для изготовления. Это ускоряет работу на этапах проектирования.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упаковочные элементы нередко имеют форму параллелепипеда, призмы или усечённых многогранников. Развёртка позволяет точно подобрать размеры и подготовить материал к сборке.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618585"/>
            <a:ext cx="3709500" cy="621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многогранника и их отражение на чертеже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фигуры «прячутся» в рисунке: если знать, что именно смотреть, можно распознавать тело и проверять корректность построения. Таблица помогает связать признак с тем, как он выглядит на изображении.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чертежу можно восстановить ключевые геометрические отношения: направление, длины, симметрию и общую выпуклость. Это служит практической самопроверкой.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и основы начертательной геометрии (типовые признаки на чертежах).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как изображение помогает понять многогранник
</a:t>
            </a:r>
            <a:endParaRPr lang="en-US" sz="2841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многогранника связывает пространственную фигуру с плоским чертежом. Опора — проекции, развертки, симметрия, параллельность и различение видимых и невидимых рёбер. Это развивает пространственное мышление и помогает в стереометрии.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2026-05-12T06:30:06Z</dcterms:created>
  <dcterms:modified xsi:type="dcterms:W3CDTF">2026-05-12T06:30:06Z</dcterms:modified>
</cp:coreProperties>
</file>