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00" y="7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81850" y="977900"/>
            <a:ext cx="6658200" cy="21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2: знакомство с победителями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Узнайте, как подростки побеждают, представляют свои достижения и говорят о них по-английски.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981849" y="2009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1750" y="1314"/>
            <a:ext cx="6572100" cy="51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376" y="953250"/>
            <a:ext cx="3389700" cy="32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победителями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юнит знакомит с международным конкурсом подростков, победителями, их призами и историями успеха. Ученики учатся кратко рассказывать о достижениях и участвовать в простом интервью.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5450" y="12"/>
            <a:ext cx="6138600" cy="514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Победители и цели юнита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71750" y="100702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постере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Постер юнита показывает разных победителей, их страны и награды. По нему удобно быстро понять, кто победил, в какой категории и какой результат оказался главным.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771750" y="192764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 юнита помогают назвать победителя, обозначить категорию и описать достижение. Это формирует базу для короткого и понятного рассказа о человеке.
</a:t>
            </a:r>
            <a:endParaRPr lang="en-US" sz="1120" dirty="0"/>
          </a:p>
        </p:txBody>
      </p:sp>
      <p:sp>
        <p:nvSpPr>
          <p:cNvPr id="12" name="Text 4"/>
          <p:cNvSpPr txBox="1"/>
          <p:nvPr/>
        </p:nvSpPr>
        <p:spPr>
          <a:xfrm>
            <a:off x="771750" y="284827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победителе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тренируют простые модели для знакомства с человеком: имя, страна, конкурс и итог. Такие фразы особенно полезны в устном ответе и мини-диалоге.
</a:t>
            </a:r>
            <a:endParaRPr lang="en-US" sz="1120" dirty="0"/>
          </a:p>
        </p:txBody>
      </p:sp>
      <p:sp>
        <p:nvSpPr>
          <p:cNvPr id="13" name="Text 5"/>
          <p:cNvSpPr txBox="1"/>
          <p:nvPr/>
        </p:nvSpPr>
        <p:spPr>
          <a:xfrm>
            <a:off x="771750" y="376889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speaking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юнита школьники готовы к короткому speaking: задавать вопросы, отвечать на них и представить победителя примерно за тридцать секунд.
</a:t>
            </a:r>
            <a:endParaRPr lang="en-US" sz="11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2475" y="2318"/>
            <a:ext cx="6401700" cy="51388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Угадай победителя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30200" y="1121530"/>
            <a:ext cx="59715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и угадывай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 фото, медаль или кубок и попробуйте догадаться, кто перед вами: winner, participant или champion. Подсказки помогают связать образ с нужным словом.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30200" y="2295105"/>
            <a:ext cx="59715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из картинки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страну, категорию и награду по одному-двум словам. Короткие ответы развивают внимание к деталям и подводят к теме победы в конкурсе.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30200" y="3468680"/>
            <a:ext cx="59715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простые фразы: He is a winner. She won a prize. Такие предложения легко произносить и они сразу вводят нужную лексику урока.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конкурс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категории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участники выбирают направление: singing, drawing, science, sports или teamwork. На этом этапе важно понять, где сильные стороны участника и что он хочет показать.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и 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идут школьный и региональный этапы. Участники готовятся, пробуют свои силы и стараются пройти дальше, чтобы попасть на международный уровень.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конкурса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международном этапе жюри оценивает результат, оригинальность и effort. Победители получают medal, certificate или trophy, а иногда special mention.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и 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объявления результатов участники делятся эмоциями и рассказывают о своём пути. Именно здесь появляются короткие истории успеха и интервью с победителями.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0200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 1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952436"/>
            <a:ext cx="6946200" cy="6644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 что выиграл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Winner — это победитель, а prize — приз. Эти слова помогают назвать главных участников конкурса и то, что они получили за свой результат.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1685318"/>
            <a:ext cx="6946200" cy="6644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участия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Category показывает направление конкурса: drawing, science или sports. Слово помогает точно объяснить, в какой части соревнования участвовал человек.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2418200"/>
            <a:ext cx="6946200" cy="6644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Achievement описывает достижение и успех. С этим словом можно сказать, чем именно гордится победитель и почему его результат важен.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30200" y="3151086"/>
            <a:ext cx="6946200" cy="6644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 и награды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Contest, medal, trophy и certificate часто встречаются вместе. Они описывают сам конкурс и награды, которые получают лучшие участники.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30200" y="3883952"/>
            <a:ext cx="6946200" cy="664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 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Verbs win, get, take part, improve и achieve нужны, чтобы говорить о действии и результате. С ними легко составлять короткие предложения о победе.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600" y="1155650"/>
            <a:ext cx="22275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1956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2999" y="1155650"/>
            <a:ext cx="25987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917" y="1155650"/>
            <a:ext cx="297000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75085" y="1155650"/>
            <a:ext cx="185625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 2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83482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Proud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Proud — когда человек доволен своим успехом и результатом. Это слово часто звучит в интервью после победы и помогает показать сильную положительную реакцию.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015962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Excited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Excited — когда победитель очень воодушевлён и рад событию. Такое чувство подходит для коротких ответов после объявления результатов и вручения приза.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748443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Surprised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Surprised — когда результат оказался неожиданным. Это слово помогает рассказать о первой реакции на победу и сделать ответ более живым.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480923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Happy, grateful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 and grateful показывают радость и благодарность. Эти слова особенно полезны, когда победитель благодарит учителя, команду или семью за поддержку.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3404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Nervous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Nervous — когда человек волнуется перед выступлением или интервью. Такое чувство естественно перед конкурсом и помогает описать подготовку честно и просто.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575" y="100075"/>
            <a:ext cx="80016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о победе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373550" y="1340916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помогает говорить о завершённых событиях: was, won, came, participated. Эти формы нужны, чтобы описать конкурс и результат без лишних деталей.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373550" y="3184251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факты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победы используйте короткие утверждения: She won first place. They participated in the final round. Такие фразы легко читать, слышать и запоминать.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72375" y="1340916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was подходит для описания состояния и эмоций: He was proud. She was excited. Это удобный способ показать реакцию героя после победы.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2375" y="3184251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и где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этим временем легко назвать происхождение и участие: He came from Brazil. They joined the contest. Оно делает историю победителя понятной и точной.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0200" y="171450"/>
            <a:ext cx="8283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представить победителя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026475"/>
            <a:ext cx="38340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представления: This is Mira. Эта модель сразу вводит героя и подходит для устного ответа или мини-диалога в классе.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2266950"/>
            <a:ext cx="38340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страну: She’s from India. Так слушатель быстро понимает, откуда приехал победитель, и не теряет нить рассказа.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3507425"/>
            <a:ext cx="38340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категорию: Her category was drawing. Одна короткая фраза помогает точно связать участника с видом конкурса и его результатом.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79800" y="1026475"/>
            <a:ext cx="38340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Скажите о победе: She won first place. Это самый прямой способ сообщить итог соревнования без длинного объяснения.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879800" y="2266950"/>
            <a:ext cx="38340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достижением: Her achievement was a poster about nature. Такая фраза делает ответ более полным и показывает, что именно оценили жюри.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617393" y="1406774"/>
            <a:ext cx="3909219" cy="23299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вопроса помогают понять текст о победителе.
</a:t>
            </a:r>
            <a:endParaRPr lang="en-US" sz="4168" dirty="0"/>
          </a:p>
        </p:txBody>
      </p:sp>
      <p:sp>
        <p:nvSpPr>
          <p:cNvPr id="5" name="Text 2"/>
          <p:cNvSpPr txBox="1"/>
          <p:nvPr/>
        </p:nvSpPr>
        <p:spPr>
          <a:xfrm>
            <a:off x="425350" y="4378000"/>
            <a:ext cx="66108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важно быстро проверить, кто победил, в какой категории и почему этот результат значим для 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юнита
</a:t>
            </a:r>
            <a:endParaRPr lang="en-US" sz="111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617393" y="1406774"/>
            <a:ext cx="3909219" cy="23299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слов связывают текст с историей успеха.
</a:t>
            </a:r>
            <a:endParaRPr lang="en-US" sz="4168" dirty="0"/>
          </a:p>
        </p:txBody>
      </p:sp>
      <p:sp>
        <p:nvSpPr>
          <p:cNvPr id="5" name="Text 2"/>
          <p:cNvSpPr txBox="1"/>
          <p:nvPr/>
        </p:nvSpPr>
        <p:spPr>
          <a:xfrm>
            <a:off x="425350" y="4378000"/>
            <a:ext cx="66108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чтения помогают быстро понять, кто стал победителем и почему это важно.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чтения Unit 2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устного интервью по юниту: вопросы, ответы и краткие факты о победителе.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 интервью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0200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 script: диалог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0200" y="1089748"/>
            <a:ext cx="6946200" cy="1012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диалога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Ведущий называет имя участника, страну и категорию. Затем он задаёт короткий вопрос о победе, а победитель отвечает простым предложением в past simple.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0200" y="2206473"/>
            <a:ext cx="6946200" cy="1012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интервью звучат вопросы о подготовке и эмоциях. Ответы короткие: ученики слышат повторяющиеся модели и могут читать реплики вслух без сложных слов.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0200" y="3323198"/>
            <a:ext cx="6946200" cy="1012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реплика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диалога победитель говорит, почему результат важен. Эта часть помогает запомнить лексику prize, proud, category и подготовиться к роли в паре.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работа по карточке: один задаёт вопросы, другой отвечает по образцу и меняет роль после раунда.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в парах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75" y="3342255"/>
            <a:ext cx="4522200" cy="89779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победителя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заполнить карточку победителя по образцу и использовать её для короткого рассказа.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пример задаёт понятный формат; дальше ученики могут подставлять свои варианты без изменения структуры.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задания Unit 2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favourite winner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175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это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имени победителя и страны. Короткое вступление помогает сразу представить человека, о котором вы пишете, и сделать текст понятным для читателя.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7175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сделал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назовите категорию и достижение. Используйте простые фразы с was, won и achieved, чтобы показать, за что именно этот ученик получил признание.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4920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Моё 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одну фразу о чувствах. Можно написать I like this winner или I’m proud of him, чтобы показать личное отношение и интерес к истории.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4920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соедините все части в 3–4 предложения. Такой мини-текст легко прочитать вслух и использовать как подготовку к speaking.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0200" y="171450"/>
            <a:ext cx="8283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международных конкурсов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30200" y="1447350"/>
            <a:ext cx="3822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участникам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международных конкурсах важно уважать каждого участника, даже если он не занял первое место. Вежливые слова и поддержка делают соревнование честным и приятным.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30200" y="2687825"/>
            <a:ext cx="3822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Ценится старание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 — не единственная цель. Judges and classmates also notice effort, teamwork and perseverance, поэтому ценится не только результат, но и путь к нему.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90900" y="1447350"/>
            <a:ext cx="3822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часто говорят друг другу congratulations и well done. Такие короткие фразы помогают создать доброжелательную атмосферу и поддержать одноклассников после выступления.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90900" y="2687825"/>
            <a:ext cx="3822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страны, языки и традиции делают конкурс интереснее. Ученики учатся слушать, сравнивать и принимать различия без соревнования «кто лучше» в обычном смысле.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победители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Unit 2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примерах юнита представлены разные области успеха: искусство, наука, речь и спорт. Все они требуют понятной цели и регулярной подготовки.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разные, но путь к успеху похож: практика, уверенность и настойчивость важнее одного таланта.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575" y="100075"/>
            <a:ext cx="80016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Grammar spot: типичные ошибки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373550" y="1047059"/>
            <a:ext cx="74787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Запоминайте форму прошедшего времени целиком: He won, She was proud, He came from Spain. После подлежащего сразу идёт правильная форма глагола, без добавления начального варианта.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373550" y="2433859"/>
            <a:ext cx="74787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связка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сообщениях легко забыть связку was. Сравните: She proud — неверно, She was proud — правильно. Так же строятся предложения о чувствах и состоянии.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3550" y="3820659"/>
            <a:ext cx="74787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страны, места и результата используйте простое past simple. He come from Spain нужно заменить на He came from Spain, чтобы фраза звучала естественно.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07874" y="1015875"/>
            <a:ext cx="5404800" cy="22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2: теперь вы умеете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можете назвать победителя, страну, категорию и достижение, задать простые вопросы и написать короткий текст о любимом участнике, используя past simple уверенно и правильно.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2026-07-25T11:04:41Z</dcterms:created>
  <dcterms:modified xsi:type="dcterms:W3CDTF">2026-07-25T11:04:41Z</dcterms:modified>
</cp:coreProperties>
</file>