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А. Гончарова «Обломов»: человек и время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выборе между покоем, мечтой и действием.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эпоху перемен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появился накануне отмены крепостного права и точно уловил кризис дворянского мира. Гончаров показывает, как меняется представление о личности, долге и жизненной активности.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и композиция романа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квартира, неподвижный быт и привычка героя откладывать всё важное создают исходную точку сюжета.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Штольца приносит в роман надежду на обновление и проверяет готовность Обломова к переменам.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Ольге Ильинской становится для героя испытанием на внутреннюю зрелость и способность к волевому усилию.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Пшеницыной завершает путь Обломова: покой возвращается, но уже как знак духовного угасания.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Обломов: внешний облик и характер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— дворянин средних лет, почти не выходящий из состояния бездействия. Его мягкость, доброта и мечтательность соседствуют с нерешительностью и постоянным уходом от усилия.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Халат, диван, беспорядок в комнате и полусонное существование становятся символами героя. Интерьер на Гороховой улице подчёркивает, что внешняя неподвижность отражает его внутренний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помогает увидеть разные жизненные модели и оттенки характера Обломова.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выявляет отдельную сторону главной проблемы романа и по-своему раскрывает образ Обломова.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А. Гончарова «Обломов»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«Обломовщина» как главная проблема романа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«Обломовщина» — это не просто лень, а привычка жить без решения, избегая ответственности и усилия. В таком состоянии человек постепенно отвыкает от самостоятельного выбора.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этого явления Гончаров связывает с воспитанием, опекой и барским укладом, где за героя всё заранее устроено. Пассивность становится не случайностью, а выработанным способом существования.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«обломовщина» приобретает общественный смысл: это уже не частная слабость, а болезненная черта целого уклада жизни, мешающего развитию личности и страны.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и Штольц: противопоставление жизненных типов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 не спор характеров, а конфликт двух представлений о человеческом предназначении: жить безмятежно или жить деятельно.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подчёркивает, что активность у Штольца связана с самоорганизацией, а у Обломова — её отсутствие становится источником внутреннего распада.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А. Гончарова «Обломов»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где время течёт медленно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изображена как мир размеренной, почти неподвижной жизни, в которой ничто не требует спешки и напряжения. Здесь всё устроено для покоя, сытости и защищённости. Такая среда кажется уютной, но она не приучает к самостоятельности и усилию.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под опекой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Илья растёт в атмосфере заботы и постоянного контроля, где за него решают взрослые. Привычка к готовому комфорту постепенно вытесняет интерес к действию. Так формируется внутренняя установка: лучше не менять привычный порядок.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причина слабости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остаётся для героя тёплым воспоминанием о доме и безмятежности, но вместе с тем объясняет его будущую нерешительность. Гончаров показывает, что детская среда способна не только согревать, но и незаметно ослаблять волю.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Обломовка: мир детства и истоки характера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Обломова от надежды к угасанию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романа И. А. Гончарова «Обломов»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линия: Обломов и Ольга Ильинская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437124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сразу видит в Обломове не только мягкость, но и духовную слабость. Для неё чувство возможно лишь там, где есть стремление к развитию и внутренней работе.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14599" y="174387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подлинное душевное пробуждение и впервые ощущает надежду на изменение собственной жизни. Однако чувство пока не становится действием.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373099" y="23523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ждёт решимости, а Обломов всё сильнее боится реальных обязательств и перемен. Любовь требует от него воли, которой он не умеет пользоваться.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78224" y="31302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Неспособность превратить чувство в поступок разрушает отношения. Эта линия показывает: одних эмоций недостаточно, если человек не готов менять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романа и их значение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раскрывает не внешние события, а внутреннее состояние героя: каждый эпизод показывает новую ступень его духовного движения — от инерции к краткой надежде и последующему угасанию.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выстроены как последовательная проверка героя: обстоятельства постоянно зовут к действию, но Обломов не закрепляет внутренний подъём делом.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 (1859)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2328" y="1460927"/>
            <a:ext cx="573975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Гончарова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интерьера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описывает комнату, мебель и вещи, чтобы через быт показать характер. Пространство в романе работает как выразительный психологический портрет, а не как нейтральный фон.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звучание помогает раскрыть слабости героев без прямого осуждения. Ирония особенно заметна в бытовых сценах и делает изображение Обломова более сложным и человечным.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покоя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халат, диван и полумрак передают состояние остановившейся жизни. Эти повторяющиеся образы превращают пассивность героя в устойчивый художественный мотив романа.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ctr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постоянно сопоставляет внешнее спокойствие с внутренним конфликтом. Благодаря этому тихий, размеренный сюжет приобретает напряжение и показывает, что душевная борьба может быть скрыта от окружающих.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соотношение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романе не существуют отдельно: каждая из них возвращает читателя к вопросу о способности человека преодолеть себя и взять ответственность за собственную жизнь.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выделяется тема внутренней инерции, потому что именно она объединяет характер героя, конфликт и смысл названия «обломовщина».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«Обломов»; тематический анализ произведения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квартира Обломова как отражение характера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остановившейся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на Гороховой производит впечатление запущенности и долгого бездействия. Вещи расположены беспорядочно, а сама обстановка словно приглашает к полусну и отказу от усилия.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как зеркало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делает интерьер частью образа героя, а не просто местом действия. Через комнату читатель видит, что внутренняя пассивность Обломова проявляется даже в повседневном быте.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Штольц как «энергичный» герой романа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Штольц воплощает труд, самоорганизацию и привычку доводить начатое до конца. В нём чувствуется человек действия, который опирается на дисциплину и ясную цель.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жизненная позиция резко отличается от обломовской: Штольц не ждёт удобного момента и не откладывает решения. Именно поэтому он становится главным контрастным образом в романе.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автор не делает его безусловным идеалом. Рациональность Штольца сильна, но в ней меньше душевной сложности, чем в Обломове, и это заставляет читателя задуматься о цене эффективности.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жизненная энергия Обломова угасает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причины складываются постепенно: один привычный способ жизни поддерживает другой, и герой всё меньше способен выйти за пределы знакомого круга.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Угасание Обломова объясняется не случайной слабостью, а системой условий, которая лишает человека воли, инициативы и навыка самостоятельного выбора.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«Обломов»; мотивно-тематический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46630"/>
            <a:ext cx="462695" cy="4112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21290"/>
            <a:ext cx="462733" cy="37018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Захар и мир бытовой зависимости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двойник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Захар повторяет черты своего барина в сниженной, смешной форме. Его медлительность и неорганизованность подчёркивают, как старый уклад делает несамостоятельными и хозяина, и слугу.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беспорядок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Слуга плохо справляется с делами, но сам порядок жизни в доме тоже устроен неправильно. Поэтому беспорядок в комнате становится не только его виной, но и общим состоянием дома.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как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Обломова и Захара показывают, что зависимость бывает взаимной. Один не умеет действовать без другого, и эта привычка удерживает обоих в замкнутом и неподвижном мире.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романа и их современное звучание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что знакомые Обломову трудности легко узнаются и сегодня: они связаны не с эпохой, а с человеческой привычкой уходить от усилия и выбора.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романа понятны подросткам, потому что они касаются учёбы, ответственности и умения не терять цель в повседневной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«Обломов»; сопоставление с современным читательским опытом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в русской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стал одним из самых известных произведений о русском характере и внутренней неподвижности личности. В нём Гончаров точно показал, как привычка к покою влияет на судьбу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«обломовщина» вошло в литературную и общественную речь как обозначение безволия и отказа от усилия. Такое понятие появилось именно потому, что роман очень точно назвал распространённую проблему.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укрепило репутацию Гончарова как крупного реалиста XIX века. Оно и сегодня читается как роман о выборе между пассивным существованием и развитием собственной личности.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«Обломов»: роман, который задаёт неудобные вопросы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показывает, что привычка жить без усилия постепенно лишает человека будущего. Именно поэтому роман остаётся важным: он заставляет задуматься, что выбираем мы — удобство или развитие.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2026-05-19T20:13:09Z</dcterms:created>
  <dcterms:modified xsi:type="dcterms:W3CDTF">2026-05-19T20:13:09Z</dcterms:modified>
</cp:coreProperties>
</file>