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 дробями и быстро узнаём половину, треть и четверть.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«Доли»: играем и узнаём части целого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4 классе нужны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понять, как одно целое делится на равные части. На уроках математики дети учатся читать 1/2, 1/3 и 1/4, а затем находят их в задачах про еду, время и деление предметов поровну.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домино «Доли»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Костяшка с двумя историями
</a:t>
            </a:r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карточка делится на две половины, и на каждой — своё изображение. Иногда слева нарисован предмет, а справа стоит запись дроби. Такая пара сразу подсказывает: речь идёт об одной и той же доле.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в новом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легко узнать пиццу, яблоко, шоколадку, круг или полоску. Все они разделены на равные части, чтобы ребёнок видел не только картинку, но и математический смысл. Это делает игру понятной с первого взгляда.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доля — разный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целого может быть показана по-разному: кругом, прямоугольником или полоской. Главное не форма, а то, что целое делят одинаково. Именно это помогает находить верные совпадения в домино.
</a:t>
            </a:r>
            <a:endParaRPr lang="en-US" sz="10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— это один предмет или одна фигура без пропусков. Его можно разрезать, закрасить или разделить на части, но сначала оно должно оставаться единым.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равные части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 имеют одинаковый размер, даже если выглядят по-разному. Для дробей важно именно это: каждая часть должна быть такой же по величине, как остальные.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кусочки получились разными, дробь уже не подходит. В игре нужно сравнивать именно равные деления, потому что дробь показывает одну из одинаковых частей целого.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половину и помогает увидеть деление целого на две равные части.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простая дробь для знакомства с темой: её легко показать на яблоке, круге или плитке шоколада.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математики, 4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и деление на 4 части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один предмет или фигуру — без лишних кусочков. Пока он не разделён, это просто целое.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четыре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делят на 4 равные части. Каждая из них называется четвертью и записывается как 1/4.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вместе снова дают целое, а две четверти образуют половину. Это удобно увидеть в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Треть: когда целое делят на 3 равные части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записывается как 1/3 и появляется тогда, когда целое делят на три одинаковые части. На рисунке это видно сразу: каждая часть больше четверти, но меньше половины.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помогает запомнить важное правило без долгих объяснений: чем больше равных частей в одном целом, тем меньше становится каждая отдельная часть. Это легко проверить на круге, полоске или шоколадке.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игра с домино «Доли»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совпадений строится по значению доли, а не только по внешнему виду карточек.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37" y="1589199"/>
            <a:ext cx="330525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игра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считает части, сравнивает их размер и замечает, что дробь зависит от того, на сколько равных кусочков разделили целое.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правильную пару, нужно рассмотреть рисунок до конца. Это тренирует аккуратность и помогает не путать похожие карточки.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1/2, 1/3 и 1/4 помогает быстро запоминать записи дробей и узнавать их без подсказки.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учит сопоставлять две половины костяшки и находить совпадение по смыслу. Это полезное упражнение на логику и терпение.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соблюдать очередность ходов и проверять свой выбор. Такой спокойный игровой формат хорошо подходит для 4 класса.
</a:t>
            </a:r>
            <a:endParaRPr lang="en-US" sz="10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торт и шоколадка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особенно удобны, потому что их легко делить на одинаковые кусочки. Ребёнок сразу видит половину, треть или четверть и понимает, что математика может быть очень вкусной. Главное — рисовать аккуратные и понятные деления.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круглые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апельсин или круг хорошо подходят для карточек, потому что на них легко показать равные части. Один и тот же предмет можно разделить по-разному, и тогда наглядно видны разные доли. Это делает сравнение простым и живым.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полоска и 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фигуры помогают рассмотреть дроби особенно чётко. Их удобно закрашивать, делить на части и сравнивать между собой. Чем проще рисунок, тем быстрее ребёнок замечает, какая доля показана на карточке.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удобно показывать на карточках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одинаковое, полезно смотреть, на сколько равных частей оно разделено. Чем частей больше, тем меньше каждая доля, и это сразу видно на рисунке.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доли без сложных вычислений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одна вторая больше, чем одна треть, а одна треть больше, чем одна четверть. Достаточно сравнить деление предмета, а не считать длинные примеры.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 4 классе. Он помогает понять порядок дробей спокойно и наглядно, без трудных вычислений и лишних записей.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равными кусочки, если они заметно отличаются по размеру. Для дроби важны именно одинаковые части, а не просто похожая картинка.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помогают заметить карточки домино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смотреть только на рисунок и не проверять деление. В игре нужно всегда спрашивать: сколько равных частей получилось у целого?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число частей и величину одной части. Если целое разделили на три части, каждая из них — треть, а не четверть.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помогает замечать неточности быстро и без скучной проверки. Подходящая пара возможна только тогда, когда доля совпадает по смыслу, а не по случайному виду.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подходящую пару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сравнении рисунка и записи дроби на карточках домино.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Половина, треть и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половине круга легко подобрать запись 1/2, а к предмету, разделённому на три равные части, — 1/3. Так ребёнок видит связь между рисунком и знаком.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 в игре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карточке бывает 3/4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одной из четырёх частей подходит 1/4, а к трём из четырёх — 3/4, если такая карточка есть в наборе. Разные предметы могут обозначать одну и ту же долю.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карточки поддерживают интерес и помогают запомнить половину, треть и четверть. Повторение одних и тех же долей делает запоминание естественным и прочным.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домино удобно для учеников 4 класса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игры короткие и понятные, поэтому школьник быстро включается в работу. Не нужно долго объяснять ход, и внимание остаётся на дробях, а не на сложной инструкции.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подходит для возраста 8–10 лет, потому что соединяет игру и учёбу. Ребёнок сравнивает, ищет пару и незаметно повторяет важные математические понятия.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дроби встречаются в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яблока, кусок пиццы или треть плитки шоколада помогают увидеть дробь в знакомом и очень вкусном виде. Так математика становится почти съедобной.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часа и половина часа часто встречаются в расписании и повседневных делах. Ребёнок быстро понимает, что дроби нужны не только в тетради.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предметов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Ленту, полоску бумаги или шоколадку можно разделить на равные части. Тогда становится видно, как одна и та же вещь превращается в доли.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настольных играх, разрезанных картинках и карточках дети часто сравнивают части целого. Домино связывает такие ситуации с записью дроби и делает правило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картинки к записи дроби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наглядного изображения к математической записи на карточках домино.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карточки особенно интересными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карточек подойдут фрукты, игрушки, торт, мяч, лента или пазл. Знакомые предметы помогают ребёнку быстрее узнавать дробь и не теряться среди картинок.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весёлые детали, например улыбающийся кусочек пиццы или долька апельсина, делают игру дружелюбной. Главное — сохранить чёткий рисунок и понятное деление на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— это часть целого, а целое нужно делить только на равные кусочки. Если части разного размера, дробь уже нельзя считать правильной.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долях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1/2, 1/3 и 1/4 показывают, как одно и то же целое можно разделить по-разному. Чем больше частей, тем меньше одна доля.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«Доли» учит видеть математику в игре и находить подходящие пары. Это помогает уверенно работать с дробями и не бояться новых заданий.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«Доли» как шаг к уверенной математике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«Доли» делает дроби понятными, потому что показывает их на знакомых предметах и в простой игре. После таких карточек половина, треть и четверть уже не пугают.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2026-05-24T10:36:50Z</dcterms:created>
  <dcterms:modified xsi:type="dcterms:W3CDTF">2026-05-24T10:36:50Z</dcterms:modified>
</cp:coreProperties>
</file>