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природных условий в городе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город меняет тепло, воздух, воду, почву и шум вокруг нас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Асфальт, дома и транспорт создают в городе особый микроклимат. Здесь меньше тени, поверхности сильнее нагреваются, а пыль и выхлопы дольше задерживаются между зданиями.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городе природа ведёт себя по-своему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асфальт и плотная застройка накапливают тепло днём и медленно отдают его ночью.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1–3 °C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города часто теплее окраин именно на эту величину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городскому микроклимату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 сравнения городского и пригородного микроклимата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типичную сезонную разницу: в тёплые месяцы город нагревается сильнее, а зимой медленнее остывает.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городом и пригородом заметнее летом и в ясную, безветренную погоду.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 городе и за городом в разные сезоны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оживлённой улице выхлопы смешиваются с дорожной пылью, и воздух кажется тяжёлым. Чем плотнее движение, тем заметнее загрязнение у обочины и между домами, особенно в часы пик.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поток машин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 строительной площадкой в воздух поднимаются мелкие частицы земли, цемента и мусора. Они оседают на подоконниках, листьях и тротуарах, а при ветре распространяются дальше по кварталу.
</a:t>
            </a:r>
            <a:endParaRPr lang="en-US" sz="1086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со стройки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к городскому воздуху добавляются продукты сгорания топлива из котельных и отопительных систем. Вместе с ними в воздухе остаются сажа и другие вредные примеси, заметные даже вдали от больших дорог.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от домов и котельных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загрязняет городской воздух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улицы и дворы работают как коридоры, в которых выхлопы и пыль накапливаются быстрее. Особенно это заметно там, где много транспорта и мало открытого пространства.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дома образуют плотные ряды, которые мешают ветру свободно проходить через кварталы. Воздух движется медленнее, и загрязнения дольше остаются внизу, где находятся люди.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мало деревьев и газонов, естественной очистке воздуха помогает только ветер. Если его нет, загрязнение постепенно возрастает и становится заметнее в течение дня.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безветренную погоду воздух почти не перемешивается, поэтому грязные примеси не уносятся далеко. На низких участках и во дворах они могут держаться дольше, чем на открытых местах.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воздух в городе проветривается хуже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32431"/>
            <a:ext cx="4063200" cy="18045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тепло, зелень, ветер, шум и чистота воздуха в разных зонах города.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зелени и дальше источник шума, тем комфортнее природные условия и чище воздух.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описанных особенностей городских территорий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условий в разных частях города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Асфальт и плитка почти не впитывают воду, поэтому осадки быстро стекают по поверхности. После сильного дождя это ускоряет появление потоков на улицах и в низинах.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вода часто собирает по пути пыль, песок и мусор. Затем она уходит в ливнёвки, а при перегрузке системы на дорогах остаются лужи и подтопления.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ручьи и реки в городе нередко спрямляют или заключают в трубы. Из-за этого вода течёт быстрее, а естественные берега и прибрежные растения исчезают.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городе после дождя и снега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осадки превращаются в городской сток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воды после дождя или снегопада в городской среде.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86999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114" y="1361259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поверхности города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улиц в почве накапливаются пыль, песок, соль и мелкие строительные частицы. Они меняют состав земли и делают её менее подходящей для многих растений.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дорог и стройки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почва часто утрамбована ногами людей, техникой и строительными работами. В такой земле хуже проходит вода, а корням растений труднее получать воздух и развиваться.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Уплотнённая почва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почве меньше перегноя, она хуже удерживает влагу и питательные вещества. После повреждения ей требуется больше времени, чтобы снова стать плодородной и живой.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восстановление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скверы и дворовые деревья работают как естественный «климат-контроль»: дают тень, охлаждают воздух и удерживают часть пыли, которая иначе поднимается с дорог и тротуаров.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 делают город не только прохладнее и тише, но и приятнее для жизни: в них легче отдыхать, гулять и наблюдать за природой рядом с домом.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 как природная помощь городу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 материалам темы; значения условные, предназначены для сравнения.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особенно заметно уменьшает нагрев поверхности в солнечные дни, когда твёрдые покрытия сохраняют тепло дольше всего.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деревьев и открытой почвы, тем ниже перегрев днём и тем комфортнее становится городская среда.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зелёные зоны меняют температуру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городского шума — транспорт, стройка, сигналы машин и работа техники. Больше всего страдают улицы рядом с магистралями и крупными развязками.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шум мешает сосредоточиться, ухудшает отдых и делает человека быстрее уставшим. Особенно чувствительны к нему дети, которым сложнее учиться в громкой обстановке.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Снизить шум помогают деревья, газоны, защитные экраны и удаление жилых домов от оживлённых дорог. Такие меры делают дворы и улицы спокойнее.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как часть городской среды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Плотная застройка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кварталы меняют движение воздуха: в одних местах ветер ослабевает, а в других образуются узкие коридоры, где он, наоборот, усиливается.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Низины и возвышенности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низких местах холодный воздух задерживается дольше, чем на открытых участках. Из-за этого температура и влажность в разных частях города ощущаются по-разному.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Зимние туманы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движется слабо, туман дольше сохраняется во дворах и на улицах, особенно зимой. Рельеф и застройка вместе влияют на распределение тепла и влаги.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туман и особенности рельефа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материалам темы; доли условные, предназначены для наглядного сравнения.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влияние факторов различается по районам: рядом с магистралями, парками или низинами природные условия ощущаются по-разному.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среду меняют транспорт и твёрдые покрытия, а зелёные зоны и вода заметно смягчают их последствия.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меняет природные условия в городе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Жара, пыль и загрязнённый воздух быстрее вызывают усталость, мешают сосредоточиться на уроках и снижают работоспособность во время прогулок и занятий.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Дети, пожилые люди и те, у кого есть болезни дыхания, сильнее чувствуют перегрев и плохой воздух, поэтому им особенно важна чистая среда.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Тенистые аллеи, парки и тихие дворы помогают отдыхать, гулять и дышать легче, чем места рядом с оживлённой дорогой или стройкой.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влияет не только на природу вокруг, но и на самочувствие людей каждый день, поэтому её качество важно для всех жителей.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городские условия влияют на жизнь людей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городскую среду лучше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экологические меры уменьшают жару, шум и загрязнение, а также помогают воде после дождя уходить быстрее.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036" y="1345005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478" y="2077818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036" y="28137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241" y="3562568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6036" y="4311421"/>
            <a:ext cx="218400" cy="21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 в городе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1388650" y="11158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пруды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водоёмы сохраняют влагу, создают прохладу и становятся местом жизни для птиц, насекомых и растений, которые приспособились к соседству с людьми.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1388650" y="1864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скверы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зелёные территории очищают воздух, дают тень и помогают городу не перегреваться. В них можно наблюдать за природой прямо среди домов.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1388650" y="2596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Овраги и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неровности местности влияют на движение воздуха, сток воды и распределение тепла. Они делают городскую природу более разнообразной.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1388650" y="33455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 с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часто можно встретить воробьёв, синиц и голубей. Они находят пищу и укрытие там, где есть деревья, кусты и спокойные уголки.
</a:t>
            </a:r>
            <a:endParaRPr lang="en-US" sz="1300" dirty="0"/>
          </a:p>
        </p:txBody>
      </p:sp>
      <p:sp>
        <p:nvSpPr>
          <p:cNvPr id="20" name="Text 6"/>
          <p:cNvSpPr txBox="1"/>
          <p:nvPr/>
        </p:nvSpPr>
        <p:spPr>
          <a:xfrm>
            <a:off x="1388650" y="40943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зелёные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газон, клумба или двор с деревьями важны для природы города. Такие места поддерживают жизнь насекомых и делают воздух чище.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747376"/>
            <a:ext cx="4063200" cy="19957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и обобщение экологических мер для города.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действия улучшают городскую среду и какой практический результат они дают.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Небольшие, но регулярные действия одновременно улучшают воздух, уменьшают жару и помогают воде после дождя не задерживаться на улицах.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для более экологичного города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природные условия зависят не только от погоды, но и от людей: дорог, домов, транспорта и зелёных зон. Чем разумнее устроена среда, тем комфортнее жить каждому.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меняет природу — и природа меняет город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2026-05-20T21:38:53Z</dcterms:created>
  <dcterms:modified xsi:type="dcterms:W3CDTF">2026-05-20T21:38:53Z</dcterms:modified>
</cp:coreProperties>
</file>