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Трапеция, средняя линия и теорема Фалеса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трапецию, среднюю линию и пропорции при параллельных прямых.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Трапецеидные формы узнаются в крышах домов, опорах мостов, дорожных знаках и чертежах деталей. Средняя линия помогает быстро находить длины и площадь. А теорема Фалеса объясняет, как делить отрезки и получать нужные пропорции.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трапеция, средняя линия и пропорции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часто изучают несколько частных видов: обычную (любую) трапецию, равнобедренную — когда боковые стороны равны, и прямоугольную — когда одна боковая сторона перпендикулярна основаниям.
</a:t>
            </a:r>
            <a:endParaRPr lang="en-US" sz="137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— это четырёхугольник, у которого только одна пара сторон параллельна. Эти параллельные стороны называют основаниями, а две другие — боковыми сторонами.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основаниями называют высотой трапеции. Оно измеряется перпендикулярно к основаниям, поэтому в рисунке высота обычно изображается «откладыванием» по вертикали.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трапеция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6983" y="1343725"/>
            <a:ext cx="3885734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 чертежу распознать вид трапеции по параллельности, равенству сторон и углам.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трапеции определяют по тому, какие стороны параллельны, какие равны и какие углы равны 90° или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трапеций и их 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обычно подписаны основания, боковые стороны и высота трапеции. Нередко указывают и углы при основаниях — это помогает быстрее понять, какой именно вид трапеции изображён и какие соотношения можно применять.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трапеции на чертеже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боковых сторон и идёт параллельно основаниям. Когда вы видите её на схеме, становится проще заметить параллельность и найти нужные длины по формуле средней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делением суммы оснований на два.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выражается формулой m = (a + b) / 2, где a и b —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увеличивать оба основания, средняя линия тоже растёт. При этом она всегда «посредине» между длинами оснований.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средняя линия равна полусумме оснований. Поэтому её можно вычислять и проверять ответ в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примеры по правилу m = (a + b) / 2 (школьная геометрия).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средняя линия при разных основаниях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средней линии трапеции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основаниям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параллельна обоим основаниям трапеции. Благодаря этому при построениях удобно переносить направление отрезков и сразу видеть, какие углы будут равными.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боковых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боковых сторон, поэтому она делит каждую боковую сторону пополам. Это позволяет решать задачи без лишних построений и измерений.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высотой и сравнение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средней линии меньше большего основания и больше меньшего, а высота не меняется. Поэтому при вычислении площади удобно использовать высоту фигуры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среднюю линию трапеции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опирается на формулу m = (a + b) / 2 и её обратный вид при неизвестном основании.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два позволяет «восстановить» второе основание из средней линии.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средняя линия m и одно основание a, то b = 2m − a. Аналогично a = 2m − b.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параллельных прямых пересекают две секущие, то на каждой секущей появляются отрезки, связанные общей пропорцией.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Фалеса: основная идея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отрезки на разных секущих сохраняют одно и то же отношение: какие бы параллельные ни проводились, пропорция не меняется.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теорема Фалеса связывает три вещи — параллельность прямых, пропорциональные отрезки и способ делить прямые на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15095"/>
            <a:ext cx="4296900" cy="15355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на двух секущих, которые отсечены одной и той же системой параллельных прямых, находятся в одинаковых отношениях.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параллельными прямыми соответствующие отрезки на секущих сохраняют одинаковые отношения, поэтому пропорцию можно переносить между секущими.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(7 класс)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 теореме Фалеса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метки равных промежутков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отрезок и проводим вспомогательный луч из его одного конца. На луче откладываем одинаковые промежутки, получая серию точек. Каждая метка на луче станет «шаблоном» для будущих точек деления на самом отрезке.
</a:t>
            </a:r>
            <a:endParaRPr lang="en-US" sz="98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схода и параллели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последнюю точку луча с другим концом исходного отрезка. Затем через промежуточные точки луча проводим параллельные прямые. Эти параллели пересекут исходный отрезок в точках деления.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появляются сами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теореме Фалеса параллельные прямые задают пропорции, а при одинаковых шагах на луче отрезок делится на равные части. Получившиеся сегменты между соседними точками будут одинаковыми или пропорциональными заданному разбиению.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визуально представить деление отрезка на равные части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равных частей по теореме Фалеса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отрезка на равные части с помощью вспомогательного луча и параллельных прямых.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теорема Фалеса и трапеция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трапеции основания — это две параллельные прямые. Боковые стороны удобно рассматривать как секущие, которые пересекают эту пару параллелей.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трапеции появляется благодаря тому, что боковые стороны «делятся» пополам. Из этого автоматически следует её параллельность основаниям и нужные пропорции.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свойство средней линии можно понимать как частный случай идеи Фалеса: при параллельных прямых возникают устойчивые пропорции отрезков на секущих.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высоте 4 см площадь определяется только средней линией: достаточно найти m и умножить на h.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прямую зависимость S = m·h. Чем больше средняя линия, тем быстрее растёт площадь.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значениям a и b из условия (h = 4 см).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и средняя линия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среднюю линию с высотой: высота перпендикулярна основаниям, а средняя линия соединяет середины боковых сторон.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складывают боковые стороны вместо оснований. Для формулы средней линии нужны именно основания a и b.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теореме Фалеса неправильно сопоставляют отрезки на секущих: важно брать «соответствующие» части, отсечённые одной и той же параллелью.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пропорции перепутать порядок или соответствие, получится неверное отношение, а значит — ошибочный ответ, даже при правильных 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мысленно проверить каждую пару: средняя линия равна половине суммы оснований, поэтому результат не должен «гулять» от выбора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лежат на линии ожидаемых значений, значит формула m = (a + b)/2 выполняется для рассмотренных трапеций.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указанным значениям a и b (модельный набор для проверки).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средней линии на примерах
</a:t>
            </a:r>
            <a:endParaRPr lang="en-US" sz="295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применяются параллельные прямые, то по теореме Фалеса отрезки на секущих сохраняют пропорции; это используется для вычислений и проверки построений.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трапеции: m = (a + b) / 2. Она показывает, что m — это полусумма оснований, и помогает быстро находить длины.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трапеции: S = m · h. Здесь h — высота, а m служит удобной «посредницей» между основаниями и площадью.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темы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параллельность → пропорции →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объединяет параллельность и удобные вычисления: средняя линия даёт простую формулу для длины и площади, а теорема Фалеса объясняет появление пропорциональных отрезков.
</a:t>
            </a:r>
            <a:endParaRPr lang="en-US" sz="3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2026-05-12T02:23:39Z</dcterms:created>
  <dcterms:modified xsi:type="dcterms:W3CDTF">2026-05-12T02:23:39Z</dcterms:modified>
</cp:coreProperties>
</file>