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Т. Твардовский. Поэма «За далью — даль»: дорога, память, время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стране как путь к пониманию истории и себя.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на фоне послевоенной эпохи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 далью — даль» рождается в атмосфере послевоенного переосмысления опыта: в литературе особенно важны память, нравственная ответственность и честный разговор о прожитом. Твардовский соединяет личное свидетельство, войну и судьбу страны в форме лиро-эпической поэмы.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Твардовский как поэт эпохи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вводит в текст живую разговорную речь, бытовую деталь и доверительный тон, благодаря чему размышления о стране звучат не отвлечённо, а личностно и убедительно.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«За далью — даль» авторская позиция проявляется как стремление понять опыт поколения, прошедшего войну и трудное послевоенное время, не упрощая его смысла.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умел говорить о гражданском и историческом без лозунга: его поэзия опирается на естественную интонацию, точную наблюдательность и внутреннюю сдержанность.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путь и путь внутренний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Реальное путешествие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разворачивается как движение по стране: станции, рельсы, берега и дальние пространства создают ощутимый маршрут. Читатель видит конкретный путь, а не условный символ.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Духовное движение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за внешним движением стоит путь мысли. Каждая дорожная картина вызывает воспоминание, а затем — размышление о времени, истории и месте человека в ней.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композиция поэмы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переходов от дорожного наблюдения к философскому обобщению в тексте поэмы А. Т. Твардовского «За далью — даль».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авторское «я»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говорит от первого лица и явно близок автору, однако его биографический опыт расширяется до общего опыта поколения, пережившего войну и перемены.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выступает одновременно как наблюдатель дороги, свидетель времени и человек, который постоянно соотносит увиденное с собственной памятью и нравственной оценкой.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переживание в поэме не замыкается на себе: оно перерастает в размышление о судьбе страны, о труде и ответственности перед историей.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поэмы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смысловую нагрузку несут мотивы пути и памяти: именно они связывают пейзаж, личный опыт и историческое размышление.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Повторяясь, мотивы образуют цельную систему: движение по дороге превращается в разговор о жизни, времени и долге.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поэмы А. Т. Твардовского «За далью — даль»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535" y="1779938"/>
            <a:ext cx="575777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816495"/>
            <a:ext cx="658031" cy="5849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816495"/>
            <a:ext cx="658031" cy="58491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845741"/>
            <a:ext cx="658031" cy="52642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в художественном мире поэмы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дорога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не отделяет пространство, а соединяет его. Железнодорожный путь показывает Сибирь как включённую в общую жизнь страны и освоенную человеческим трудом.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 берега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пространства придают картине широту, но не делают её отвлечённой. Река в поэме — часть реального, населённого и трудового мира, а не просто красивый фон.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Посёлки и быт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Посёлки, повседневные детали и следы жизни людей подчёркивают, что Сибирь существует как обжитая территория. Здесь важна не экзотика, а реальность человеческого присутствия.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освоения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у Твардовского — результат усилий многих поколений. Через труд, терпение и память людей огромная даль приобретает исторический и нравственный смысл.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6311" y="1595710"/>
            <a:ext cx="3854006" cy="21253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пласты в поэме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поэме соединяются разные временные планы и какие художественные задачи они решают.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временные планы накладываются друг на друга, поэтому поэма воспринимается как многослойное размышление о жизни и истории.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поэмы А. Т. Твардовского «За далью — даль»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внутреннее состояние героя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поэме не ограничивается описанием природы: простор, вода, рельсы и сумерки передают движение времени и помогают почувствовать напряжённую сосредоточенность героя.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поэт изображает даль и путь поезда, внешняя картина становится отражением памяти, тревоги и надежды, то есть внутреннего состояния человека, размышляющего о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 нравственная ценность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у Твардовского — это не только возвращение к прошлому, но и проверка человека на правдивость: что он сохранил, что не исказил и за что готов отвечать перед историей.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идеализирует прожитое: рядом с достижениями он называет потери, трудности и цену опыта, тем самым придавая памяти нравственный, а не декоративный смысл.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понимание памяти требует внутренней честности: помнить значит не прятаться от сложного, а видеть жизнь целиком — с болью, трудом, достоинством и ответственностью.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противопоставления поэмы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не разделяют текст, а связывают частное наблюдение с историческим масштабом и помогают удержать напряжение между личной памятью и судьбой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пары «эпичность / интимность» показывает: поэма объединяет широкий исторический взгляд и доверительный лирический голос.
</a:t>
            </a:r>
            <a:endParaRPr lang="en-US" sz="1293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Т. Твардовский, поэма «За далью — даль»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Твардовского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 делает авторскую речь естественной и доверительной: мысль звучит как живое размышление, а не как торжественная декларация.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бытовая деталь у Твардовского всегда содержательна: она не украшает текст, а помогает увидеть реальную жизнь, людей, дорогу, труд и пространство страны.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поэмы ясен и гибок: короткие наблюдения сменяются более развернутыми размышлениями, благодаря чему философская мысль не теряет доступности.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поддерживает движение текста и придает ему внутреннюю свободу: лирическое переживание и эпическая широта сосуществуют без искусственного разрыва.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народа и труда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показывает людей без приукрашивания, но с уважением к их стойкости, терпению и способности нести на себе огромную жизненную нагрузку.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история России в поэме выглядит не абстрактной схемой, а результатом реальных человеческих судеб, в которых труд становится формой ответственности и памяти.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в поэме раскрывается через повседневный труд: работу на дороге, жизнь поселков, освоение далей. Именно эти незаметные усилия создают подлинный исторический фундамент страны.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детали к философскому обобщению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смыслового движения в поэме А. Т. Твардовского «За далью — даль»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и жизненный опыт Твардовского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как личная и общая память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Великой Отечественной войны остается для Твардовского не биографической справкой, а источником внутренней строгости. В поэме чувствуется человек, который знает цену потерь и не допускает легковесных слов о прошлом.
</a:t>
            </a:r>
            <a:endParaRPr lang="en-US" sz="991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Редактор и свидетель времени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«Новом мире» приучила Твардовского смотреть на современность внимательно и беспристрастно. Это заметно в поэме: автор фиксирует не лозунги, а живую реальность послевоенной страны, ее движение и противоречия.
</a:t>
            </a:r>
            <a:endParaRPr lang="en-US" sz="991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как форма размышления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по стране сделали дорогу естественным способом мышления для поэта. В «За далью — даль» маршрут превращается в цепь наблюдений, из которых вырастает зрелый разговор о поколении, России и прожитом времени.
</a:t>
            </a:r>
            <a:endParaRPr lang="en-US" sz="99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произведения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проблемы поэмы связаны между собой и раскрываются через мотив пути, поэтому отдельные эпизоды читаются как части единого нравственного размышления.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память и правда о времени: именно они задают оценку личному опыту, труду и месту человека в истории.
</a:t>
            </a:r>
            <a:endParaRPr lang="en-US" sz="1393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Т. Твардовский, поэма «За далью — даль»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2255" y="1599680"/>
            <a:ext cx="3832823" cy="211368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поэмы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приема, содержания и художественного эффекта в поэме «За далью — даль».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простоты и смысловой глубины делает поэму одновременно доступной для чтения и многоплановой для анализа.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Т. Твардовский, поэма «За далью — даль»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поэмы в русской литературе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лирика Твардовского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 далью — даль» становится одним из ключевых произведений зрелого периода, где личный голос соединен с размышлением о судьбе страны.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1950–1960-е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создается в эпоху послевоенного переосмысления истории, когда особенно ценятся честность, память и нравственный итог прожитого.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продолжает русскую поэтическую традицию дороги и гражданского размышления, но говорит о времени без пафоса, современным и сдержанным языком.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 как путь к пониманию жизни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даль — это не только пространство, но и мера исторического и личного осмысления. Двигаясь вперед, герой приходит к памяти, ответственности и зрелому пониманию страны.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2026-05-23T15:16:12Z</dcterms:created>
  <dcterms:modified xsi:type="dcterms:W3CDTF">2026-05-23T15:16:12Z</dcterms:modified>
</cp:coreProperties>
</file>