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в Раннем средневековье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жили, расселялись и создавали основы будущих народов Европы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жили славяне и что о них известно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ранних славянах мы узнаём из византийских текстов VI века и из археологических находок. Их ранние земли находились между Вислой, Днепром и Припятью, а затем расселение быстро охватило большие области Европы.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славянских племён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древнее прошлое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выделились из большой индоевропейской общности. Их предков объединяли родственные языки, похожие хозяйственные навыки и общие представления о жизни и быте.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основа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разные племена сохраняли сходные традиции: земледелие, соседскую взаимопомощь, простые жилища и общинный уклад. Это помогало им оставаться близкими друг к другу.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различия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VI веку связи между группами стали слабее, а особенности речи и обычаев заметнее. Постепенно выделялись предки будущих восточных, западных и южных славян.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сохранялось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славянские племена ещё долго были похожи по культуре. Их родство заметно в языке, образе жизни и способах освоения новых земель.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славян в VI–VII веках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Днепровский регион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активно заселяли земли по Днепру и его притокам. Здесь были удобные речные пути, леса и плодородные участки, подходившие для земледелия и жизни общиной.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Балканское направление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славянских племён продвигалась на Балканы, осваивая новые земли на юге Европы. Здесь они сталкивались с другими народами и местными государствами.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Висла и Прикарпатье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западном направлении славянские поселения появились в верховьях Вислы и в Прикарпатье. Эти территории стали важными для дальнейшего движения к Центральной Европе.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было связано с изменениями в жизни соседей и поиском более удобных земель. Славяне двигались туда, где можно было жить, сеять и защищаться.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славяне осваивали новые земли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переселение приводило к появлению поселений и более крупных союзов.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у воды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селились небольшими деревнями, обычно недалеко от рек и лесов. Такое место давало воду, рыбу, древесину и защищало от неожиданных нападений.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Полуземлянка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Распространённым жилищем была полуземлянка, частично углублённая в землю. Она лучше сохраняла тепло зимой и была удобна для жизни в холодном климате.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в доме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обычно находился очаг, который согревал жильё и помогал готовить пищу. Огонь был важной частью повседневной жизни и хозяйства.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материалы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стен, крыши и хозяйственных построек использовали дерево, солому и ветки. Славяне строили жильё из того, что было рядом и не требовало сложной обработки.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и жилища славян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занятия ранних славян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занимались славяне и почему это было важно для их 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играло земледелие, а остальные занятия дополняли хозяйство. Почти всё производилось для собственного потребления, поэтому хозяйство было натуральным.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ранних славян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видна зависимость хозяйства от земли и природных условий, особенно от урожая и пастбищ.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было главным занятием, а скотоводство служило важным дополнением. Прочие занятия помогали выживать, но не определяли хозяйство так сильно.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занятия были самыми важными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теме «Славяне в Раннем средневековье»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Община, вече и власть старейшин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Община, вече и власть старейшин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Общинная жизнь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жизни славян была община, где люди вместе обрабатывали землю, делили обязанности и помогали друг другу. Такой уклад укреплял связи между семьями и соседями.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 вече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вопросы обсуждали на вече — общем собрании взрослых мужчин племени. Там решали, куда переселяться, как защищаться и что делать при угрозе войны.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старейшин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Старейшины пользовались уважением за опыт и знание обычаев. Они помогали разбирать споры, советовали общине и следили за соблюдением привычных правил.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власти вождей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всё большее значение приобретали военные предводители и вожди. Это происходило тогда, когда нужно было защищать землю, вести отряд и объединять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 способы ведения боя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оружие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использовали копья, луки, стрелы, топоры и щиты. Такое вооружение было доступным и подходило для повседневной защиты поселений и набегов.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 внезапность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славян было важно быстро двигаться и неожиданно нападать. Это помогало им использовать знание местности и избегать прямого столкновения, если силы были неравны.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в трудной местности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авторы отмечали, что славяне умели действовать в лесах, болотах и на пересечённой местности. Там они могли скрытно подходить к противнику.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общины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служило не только для нападения, но и для обороны деревень и земель. Совместная защита усиливала чувство единства внутри племени.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50691"/>
            <a:ext cx="731757" cy="58540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Перун считался грозным небесным богом, который посылал гром и молнии и защищал воинов. Ему приносили дары, надеясь на удачу в бою, защиту от бед и справедливую силу.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Велес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Велес был связан с достатком, домашним скотом и богатством рода. Его почитали как покровителя хозяйства, ведь благополучие семьи зависело от животных, запасов пищи и удачного обмена.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Духи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верили в лесных, водяных и домашний духов, которые могли помогать человеку или вредить ему. Поэтому к природе относились с уважением и старались не нарушать её порядок.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предков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занимало почитание предков: считалось, что они охраняют род и его землю. Важные события сопровождались обрядами, чтобы сохранить связь между живыми и ушедшими поколениями.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древних славян
</a:t>
            </a:r>
            <a:endParaRPr lang="en-US" sz="300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древних славян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славян была тесно связана с природным календарём: люди отмечали приход весны, лета и осени, ожидая урожая, тепла и успешного хозяйственного года.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Поминание предков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обрядов вспоминали умерших родственников, обращаясь к ним с просьбой о защите рода. Такие действия укрепляли чувство связи между поколениями.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Курганы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Курганы напоминали о прошлом рода и о его предках. Они служили не только местом погребения, но и знаком уважения к истории своей общины.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рощи и капища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поклонения выбирали рощи, капища и другие особые места. Там совершали жертвоприношения и коллективные обряды, считая их близкими к миру богов.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обрядов и священных мест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и их соседи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византийцами славяне обменивались товарами, оружием и военными приёмами. Одновременно происходили столкновения на Балканах, где славянские племена стремились закрепиться на новых землях и получить добычу.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племена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германскими племенами славяне соседствовали в Центральной Европе. Контакты приносили новые украшения, формы вооружения и элементы быта, но нередко сопровождались борьбой за удобные территории.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аварами отношения были особенно напряжёнными: кочевники оказывали давление на славянские племена и втягивали их в войны. Это ускоряло объединение людей для защиты и совместных действий.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Балды и обмен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балтами и другими соседями шёл мирный обмен знаниями, предметами и привычками. Такие связи помогали славянам осваивать новые способы хозяйства, хотя соперничество за землю не исчезало.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 материальные источники дополняют друг друга: тексты описывают людей и события, а находки показывают повседневную жизнь и расселение более наглядно.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подтверждает сведения авторов и помогает увидеть детали быта, которые в хрониках обычно не описывались.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 славянах раннего времени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византийским хроникам Прокопия Кесарийского и Иордана, а также данным археологии ранних славян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славян на три ветви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жили в Восточной Европе, среди лесов, рек и больших равнин. Здесь позже сложились племенные союзы, которые стали основой будущих восточнославянских народов и государств.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 расселились в районах Вислы и Одера, ближе к Центральной Европе. Их развитие сильнее всего зависело от соседства с германскими народами и местных природных условий.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славяне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славяне переселились на Балканы, где встретились с византийским миром. Новая среда ускорила изменения в их быте, хозяйстве и политической организации.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раннему государству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населения, защита земель и управление объединяли славянские племена в более сложные политические структуры.
</a:t>
            </a:r>
            <a:endParaRPr lang="en-US" sz="29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Полуземлянка под слоем земли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Поднятый с раскопа участок стены и след очага рассказывают о жилище ранних славян лучше любого описания. Такие дома строили рядом с водой и лесом, чтобы было проще добывать пищу и топливо.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Глина, железо и украшения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керамики, простых ножей, наконечников и бусин помогают представить повседневную жизнь поселения. По ним видно, какие вещи славяне делали сами, а какие обменивали у соседей.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славянского мира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различное у восточных, западных и южных славян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всех славян сохранялись общие корни, но природная среда и соседи повлияли на их исторические пути.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 были сильными, но различия в расселении и окружении постепенно вели к самостоятельному развитию трёх ветвей.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и археологическим данным о славянских племенах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славян для истории Европы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славян для истории Европы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континента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славян сильно изменило этническую карту Европы. На больших пространствах появились новые языковые и культурные общности, которые заняли важное место между Западом и Востоком.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будущих государств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племенных союзов со временем выросли Русь, Польша, Чехия, Болгария и Сербия. Именно ранние объединения подготовили появление князей, городов и устойчивой власти.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Славянский быт, обычаи и способы ведения хозяйства повлияли на соседние народы. Через контакты передавались предметы, навыки и представления о власти и общине.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ранних славян помогает понять, как в Европе возникали новые народы. Их история показывает, что язык, труд и общие традиции могут объединять большие группы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Раннего средневековья: основа будущей Европы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прошли путь от небольших племён к крупным народам, изменив карту Европы. Их жизнь, вера и общинный труд стали основой для будущих государств и культурных традиций.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2026-06-02T05:48:41Z</dcterms:created>
  <dcterms:modified xsi:type="dcterms:W3CDTF">2026-06-02T05:48:41Z</dcterms:modified>
</cp:coreProperties>
</file>