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сложноцветных (астровых): обзор темы и ключевые вопросы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крупнейших растений с уникальным соцветием-корзинкой.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и историческое значение сложноцветных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появились около 50 миллионов лет назад. К ним относятся ромашка, подсолнух, астра, василёк. Они важны для питания, медицины, украшения и экосистемы, привлекая опылителей и поддерживая природу.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строение сложноцветных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Соцветие-корзинка включает множество мелких цветков двух типов — язычковые снаружи и трубчатые в центре, что придаёт особый вид и структуру.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преимущественно простые, без прилистников, а стебли бывают прямостоячими или ветвистыми, обеспечивая разнообразие форм растений.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Обёрточные листочки защищают соцветие и помогают в опылении, отличая сложноцветные от других семейств.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внешнего вида и форм сложноцветных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от миниатюр до 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включают низкорослые травы и высокие растения до 4 метров, например, одуванчик достигает 20 см, а некоторые астры — несколько метров.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бывают различной окраски: белые, жёлтые, синие, фиолетовые оттенки украшают соцветия и привлекают опылителей во многих природных зонах.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жизненные формы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объединяет травы, кустарники и полукустарники, типичные представители — одуванчик (трава), астра (многолетнее растение) и полынь (кустарник).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сложноцветных в природных экосистемах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служат основным источником нектара и пыльцы для пчёл, бабочек и других насекомых-опылителей, обеспечивая их суточное питание.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корни этих растений укрепляют почву, препятствуя эрозии и способствуя сохранению плодородия земель в различных ландшафтах.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адаптивность позволяет им успешно расти в разнообразных условиях — от степей и лесов до пустынь и тундр.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распространение поддерживает биологическое разнообразие и способствует устойчивости экосистем, что делает их ключевыми компонентами природы.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сложноцветных: распространение и назначение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растения с их ареалами и основным использованием в культуре и хозяйстве.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широко распространены и имеют разнообразные важные применения в разных регионах.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сельскохозяйственные данные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Подробное строение соцветия-корзинки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цветков в корзинке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состоит из трубчатых цветков в центре и язычковых по краям. Язычковые крупнее и ярче, они привлекают опылителей, тогда как трубчатые выполняют генеративную функцию.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обёрточных листочков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Обёрточные листочки окружают соцветие, защищая цветки от повреждений и поддерживая их форму, что способствует эффективному размножению.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ромашки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корзинке ромашки расположены белые язычковые цветки по краю и жёлтые трубчатые в центре, создавая узнаваемый образ и привлекая насекомых.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плодов сложноцветных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— семянка, часто снабжённая хохолком волосков, который служит летучкой и помогает распространяться ветром на большие расстояния.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хохолок в виде пучка тончайших волосков, в то время как у подсолнечника семянка лишена хохолка и распространяется иначе.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плоды с крючьями, которые цепляются за шерсть животных, обеспечивая тем самым распространение семян.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сложноцветных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умеренные и субтропические зоны с благоприятными климатическими условиями.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видов в Азии и Америке указывает на богатство биологического разнообразия в этих регионах.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мировой флоры, 2024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сложноцветных в сельском хозяйстве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Топинамбур ценят за содержание инулина и сахаров, его используют в диетическом и диабетическом питании.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Артишок выращивают как источник витаминов и деликатес, он богат витамином С и минералами, полезными для здоровья.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— важная культура для получения масла, Россия входит в число ведущих производителей в мире.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сложноцветных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аптечная — природный антисептик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содержит эфирные масла, которые помогают бороться с воспалениями и микробами. Её отвары применяют при простудах и для заживления небольших ран.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Тысячелистник — помощник при кровотечениях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Тысячелистник используют для остановки кровотечений и улучшения работы пищеварительной системы. Он также помогает укрепить организм после болезни.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Девясил — природный иммуномодулятор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Девясил широко применяется для укрепления иммунитета и лечения кашля. Настои этого растения облегчают дыхание и снимают воспаление в горле.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Сложноцветные-сорняки: угрозы для сельского хозяйства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быстро захватывает поля, вытесняя культурные растения и снижая их урожайность, что создает проблемы для фермеров.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Амброзия вызывает сильные аллергические реакции у людей и является причиной поллиноза, ухудшая качество жизни в поражённых регионах.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сорных сложноцветных увеличивает затраты на борьбу с ними, снижая эффективность сельскохозяйственного производства.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сложноцветные растения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— ранний источник нектара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цветут рано весной и привлекают пчёл, обеспечивая важный взяток после зимы. Мед из одуванчика светлый, мягкий и имеет приятный аромат.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— обильный медонос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даёт большое количество нектара в летний период. Пчёлы собирают с него нектар для получения характерного нежного меда с выраженным запахом.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Чертополох — медонос с резким ароматом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Чертополох привлекает пчёл своей яркой окраской и насыщенным ароматом меда. Его цветение длится долго, обеспечивая стабильный источник нектара.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в декоративном садоводстве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Астры и георгины ценятся за яркие цвета и длительное цветение, украшая парки и садовые участки в течение лета и осени.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Маргаритки привлекают внимание своей простотой и свежестью, часто используются для оформления клумб и бордюров в городах.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 имеют сильный запах, отпугивающий вредителей, и одновременно украшают газоны и улицы своими насыщенными оттенками.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сложноцветные используются в букетах и флористических композициях, благодаря плотной структуре и разнообразию оттенков.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вредители сложноцветных и методы борьбы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вредители, часто поражающие сложноцветные, и рекомендуемые способы защиты растений.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борьба с вредителями требует комплексного подхода, сочетающего химические и агротехнические методы.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исследования, 2023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сложноцветных к разным условиям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кожура и восковой налёт на листьях защищают растения от потери влаги в жарком климате или засухе.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Серебристое опушение отражает солнечный свет, уменьшая нагрев и сохраняя внутренние ткани от перегрева.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и разветвлённая корневая система позволяет добывать воду из нижних слоёв почвы в засушливых условиях.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жизненных форм помогает сложноцветным успешно конкурировать в степях, тундре, пустынях и горах.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культурные аспекты сложноцветных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— символ России и Нового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был завезён из Америки в Европу в XVI веке и стал важной культурой России, используемой для масла и семян.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Маргаритка в древнем Египте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древнеегипетской культуре маргаритка ассоциировалась с солнцем и бессмертием, ей придавали религиозное и символическое значение.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Астры в культурных традициях Азии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Азии астры считаются символом осени, долголетия и удачи, часто используются в праздниках и церемониях.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Артишок может достигать более двух метров в высоту, что делает его крупнейшим среди сложноцветных растений. Самое маленькое растение — мизантус — не превышает 3 см.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атлас флоры, 2022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максимальная высота артишока, крупного представителя семейства.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жизненных форм сложноцветных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травы, что отражает адаптацию семейства к разнообразным экосистемам и условиям среды.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трав свидетельствует о успешной эволюции сложноцветных в самых разных природных зонах.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флоры России и СНГ, 2023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сложноцветных в природе и обществе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оказывают значительное влияние на экосистемы, сельское хозяйство и культуру, благодаря их разнообразию и адаптивным способностям.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2026-05-07T14:45:53Z</dcterms:created>
  <dcterms:modified xsi:type="dcterms:W3CDTF">2026-05-07T14:45:53Z</dcterms:modified>
</cp:coreProperties>
</file>