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как школьный предмет: зачем он нужен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5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общаться и узнавать мир за пределами урока.
</a:t>
            </a:r>
            <a:endParaRPr lang="en-US" sz="322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английский в средней школе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ученики учатся понимать речь, читать простые тексты и уверенно выражать мысли. В 7 классе язык связывает повседневные темы, новые слова и первые навыки самостоятельного общения.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речевой деятельности на уроках английского
</a:t>
            </a:r>
            <a:endParaRPr lang="en-US" sz="1577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учит понимать короткие диалоги, инструкции и объявления. Это развивает внимание к звучанию слов, помогает узнавать знакомые фразы и быстро находить нужную информацию в устной 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включает ответы на вопросы, диалоги и небольшие монологи. Ученики тренируются говорить понятно, подбирать слова по теме и использовать простые грамматические конструкции в живом общении.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 помогает понимать вывески, сообщения, письма и адаптированные статьи. Школьники учатся выделять главную мысль, замечать детали и догадываться о значении новых слов по контексту.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включают короткие сообщения, описания, личные письма и ответы на вопросы. Здесь важно соблюдать орфографию, порядок слов и уметь выражать мысли связно и по делу.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9" y="1736425"/>
            <a:ext cx="3396712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курса английского языка в 7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объединяет словарь, грамматику и речевую практику, чтобы знания сразу превращались в умения.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развивает не только знание слов и правил, но и умение применять язык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изучение новой темы по английскому языку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шагов на уроке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и визуальная поддержка на уроке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лексика часто связана с school life, daily routine, hobbies, food, travel, weather, health и technology. Такие темы легко связать с опытом школьника и повседневными ситуациями.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 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Изображения, карточки и подписи помогают быстрее запомнить слово, его звучание и значение. Визуальная опора особенно полезна, когда нужно сравнить новые слова с уже знакомыми.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реплики и образцы фраз показывают, как слово работает в речи. Ученики видят не отдельное слово, а готовую конструкцию для ответа, вопроса или описания.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делают материал наглядным и упорядоченным. Они помогают запомнить группы слов, грамматические формы и связки между ними, а также легче повторять тему перед проверкой.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английский язык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заданий развивают язык не по отдельности, а сразу в нескольких направлениях, поэтому прогресс заметен в повседневной работе.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словарь, устная речь и чтение: они поддерживают остальные языковые умения.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целей и результатов школьного курса английского языка
</a:t>
            </a:r>
            <a:endParaRPr lang="en-US" sz="107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94" y="1479100"/>
            <a:ext cx="185812" cy="297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помогают учиться на английском и других предметах
</a:t>
            </a:r>
            <a:endParaRPr lang="en-US" sz="2516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схемы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схемы предложений и таблицы помогают увидеть порядок слов и связи между частями фразы. Этот способ облегчает работу с текстом, проектами и краткими ответами.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примеры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и образцов помогает замечать закономерности в словах и предложениях. Так легче запоминать правила, находить сходство и различие между языковыми явлениями.
</a:t>
            </a:r>
            <a:endParaRPr lang="en-US" sz="106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со словарём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учит искать значение слова, читать транскрипцию и проверять произношение. Это делает ученика более самостоятельным и помогает точнее понимать тексты на разных предметах.
</a:t>
            </a:r>
            <a:endParaRPr lang="en-US" sz="105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спрашивать помогает уточнять смысл задания, понимать инструкцию и быстрее находить нужный ответ. Этот навык полезен и на английском, и на других уроках, где важно не пропустить главное.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английского языка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задания важно внимательно выслушать объяснение учителя. Это помогает понять цель работы, не перепутать шаги и выполнить упражнение в нужном порядке без лишних ошибок.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важно соблюдать чистоту, разборчиво писать буквы и проверять орфографию. Аккуратная запись облегчает проверку, а также помогает самому ученику видеть и исправлять ошибки.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по 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нужно не перебивать одноклассников и поднимать руку перед ответом. Уважительное общение делает урок спокойным и помогает каждому спокойно высказать свою мысль.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Успеваем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укладываться в отведённое время, чтобы успеть и выполнить задание, и проверить результат. В устной речи ценится понятность, а в письменной — точность формы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781249"/>
            <a:ext cx="4007700" cy="23751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работы на уроках английского языка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работы помогают тренировать разные стороны языка и лучше усваивать 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форм работы делает урок разнообразным и позволяет проверять не только знания, но и умение применять их на практике.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обучения английскому языку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повседневной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школьник видит привычные английские слова: online, chat, menu, music. Они встречаются в приложениях, играх и социальных сетях, поэтому язык становится частью обычного дня. Чем чаще встречаются такие слова, тем легче их узнавать и понимать.
</a:t>
            </a:r>
            <a:endParaRPr lang="en-US" sz="83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игры и привычные слова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ноутбуке и в инструкции к технике тоже часто используются английские названия кнопок, команд и функций. Даже без полного перевода можно догадаться о смысле по знакомым словам и значкам. Так английский помогает пользоваться современными устройствами увереннее и быстрее.
</a:t>
            </a:r>
            <a:endParaRPr lang="en-US" sz="796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Ноутбук, инструкции и понятные подсказки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мира, в песнях, фильмах и школьных записях английский появляется как язык международного общения. Он соединяет разные страны и делает знакомыми фразы, которые встречаются вокруг нас каждый день. Именно поэтому предмет нужен не только на уроке, но и вне школы.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и школьные записи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школьникам нужен английский язык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заметен в интернете, международном общении и доступе к 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практические причины: язык нужен для общения, учёбы и работы с цифровой средой.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содержания школьного курса и повседневных сфер применения английского языка.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слов к связной речи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 классы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тексты длиннее, вопросы, времена глаголов и описания людей, мест и событий. Школьники начинают писать небольшие связные ответы и применять правила в 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осваивают алфавит, базовые слова и короткие фразы. Главная задача — научиться узнавать звучание и написание, а также понимать очень простые высказывания.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пониманию текста, ответам по смыслу и самостоятельному построению фраз. Важно не только помнить слова, но и уверенно использовать их в разных ситуациях.
</a:t>
            </a:r>
            <a:endParaRPr lang="en-US" sz="11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выполнение упражнения по английскому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работу с заданием на уроке и в домашней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английский язык: что встречается в курсе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 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Уильяма Шекспира показывают, как давно английский стал языком большой литературы. Через такие имена школьники знакомятся не только с языком, но и с образами, которые влияют на мировую культуру.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Джоан Роулинг и тексты о современных героях помогают увидеть, что английский живёт не только в классике. Он остаётся языком популярных историй, которые читают и обсуждают во многих странах.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часто упоминаются Великобритания, США, Канада, Австралия и Новая Зеландия. Ученики узнают о праздниках, школе и привычках людей, чтобы лучше понимать смысл текстов и диалогов.
</a:t>
            </a:r>
            <a:endParaRPr lang="en-US" sz="121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культурных фактов помогает не просто переводить слова, а понимать, почему герои говорят именно так. Это делает чтение, аудирование и обсуждение тем более точными и интересными.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чаще всего встречаются на уроке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задания обычно идут от языковой основы к более свободной речи и творчеству.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встречаются чаще всего, потому что они поддерживают чтение, аудирование, письмо и устную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языку; обобщение типичных учебных заданий.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английский особенно полезен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работник постоянно объясняет правила, маршруты и услуги людям из разных стран. Английский помогает быстро отвечать на вопросы, ориентироваться в городе и чувствовать себя уверенно в международном общении.
</a:t>
            </a:r>
            <a:endParaRPr lang="en-US" sz="71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путешествия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Программист, инженер или учёный часто читают инструкции, статьи и интерфейсы на английском. Это облегчает доступ к современным знаниям, потому что многие полезные материалы сначала появляются именно на этом языке.
</a:t>
            </a:r>
            <a:endParaRPr lang="en-US" sz="723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цифровая среда
</a:t>
            </a:r>
            <a:endParaRPr lang="en-US" sz="99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журналист или сотрудник международной компании могут работать с людьми и источниками из разных стран. Английский помогает понимать сообщения, документы и новости, а также расширяет выбор будущей образовательной траектории.
</a:t>
            </a:r>
            <a:endParaRPr lang="en-US" sz="665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медиа и международные компании
</a:t>
            </a:r>
            <a:endParaRPr lang="en-US" sz="8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у ученика 7 класса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 не только знание слов и правил, но и умение использовать язык в понятной и точной форме.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Проверяются разные виды речевой деятельности, поэтому важны и понимание, и самостоятельное применение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используют английский как официальный или один из официальных языков.
</a:t>
            </a:r>
            <a:endParaRPr lang="en-US" sz="207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язык часто становится мостом для общения, учёбы и знакомства с информацией из разных стран.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данные об официальном статусе английского языка.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английский объединяет правила, речь и культуру. Он помогает читать, слушать, писать и общаться, а ещё открывает доступ к современным ресурсам и новым возможностям.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 — практический навык на 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2026-05-31T00:56:20Z</dcterms:created>
  <dcterms:modified xsi:type="dcterms:W3CDTF">2026-05-31T00:56:20Z</dcterms:modified>
</cp:coreProperties>
</file>