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древних охотников: зачем они были нужны
</a:t>
            </a:r>
            <a:endParaRPr lang="en-US" sz="3364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Практичные открытия помогали древним охотникам выживать каждый день.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Контекст: охота как часть жизни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древнееврейском царстве охота дополняла земледелие и пастушество: она давала пищу, сырье и полезный опыт наблюдения за природой.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считать изобретением в древности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41038" y="1505657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прежде всего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Открытием считалось любое решение, которое помогало добывать пищу быстрее и с меньшими усилиями. Важнее всего был результат: сколько добычи приносило такое решение и насколько оно облегчало труд.
</a:t>
            </a:r>
            <a:endParaRPr lang="en-US" sz="859" dirty="0"/>
          </a:p>
        </p:txBody>
      </p:sp>
      <p:sp>
        <p:nvSpPr>
          <p:cNvPr id="11" name="Text 3"/>
          <p:cNvSpPr txBox="1"/>
          <p:nvPr/>
        </p:nvSpPr>
        <p:spPr>
          <a:xfrm>
            <a:off x="2741038" y="2280798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опыт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наконечники, сети и капканы показывают, что древние люди умели приспосабливать материалы и поведение животных к своим нуждам. Это было практическое знание, а не случайная находка.
</a:t>
            </a:r>
            <a:endParaRPr lang="en-US" sz="890" dirty="0"/>
          </a:p>
        </p:txBody>
      </p:sp>
      <p:sp>
        <p:nvSpPr>
          <p:cNvPr id="12" name="Text 4"/>
          <p:cNvSpPr txBox="1"/>
          <p:nvPr/>
        </p:nvSpPr>
        <p:spPr>
          <a:xfrm>
            <a:off x="2741038" y="3055939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Огонь, хранение мяса и правильная разделка туши помогали не потерять добычу после удачной охоты. Так из отдельных приемов складывалась система выживания.
</a:t>
            </a:r>
            <a:endParaRPr lang="en-US" sz="955" dirty="0"/>
          </a:p>
        </p:txBody>
      </p:sp>
      <p:sp>
        <p:nvSpPr>
          <p:cNvPr id="13" name="Text 5"/>
          <p:cNvSpPr txBox="1"/>
          <p:nvPr/>
        </p:nvSpPr>
        <p:spPr>
          <a:xfrm>
            <a:off x="2741038" y="3850475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и эффективность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изобретения измерялась не сложностью, а тем, экономило ли оно силы и время. Поэтому простые решения иногда были важнее самых трудных в изготовлении.
</a:t>
            </a:r>
            <a:endParaRPr lang="en-US" sz="9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жили и чем занимались люди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64175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 регионе совмещали обработку полей, уход за стадами и сбор дикой пищи. Такая смешанная жизнь требовала умения быстро переключаться между разными занятиями.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744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особенно выручала там, где земли были сухими, а вода и добыча появлялись не всегда. В таких местах удача зависела от сезона и рельефа.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30693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наблюдательность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тропы, каменистые склоны и редкая растительность требовали внимательности и терпения. Здесь ловкость и знание местности часто значили больше, чем сила.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1395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общего уклада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не отделялась от повседневного труда: она дополняла хозяйство, а не заменяла его. Поэтому приемы добычи передавались вместе с другими жизненными навыками.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как часть хозяйства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79251" y="1574025"/>
            <a:ext cx="24693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 для 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 было самым заметным результатом охоты, но не единственным. Оно давало пищу сразу, а в пересушенные или неурожайные периоды могло спасти семью от нехватки еды.
</a:t>
            </a:r>
            <a:endParaRPr lang="en-US" sz="1314" dirty="0"/>
          </a:p>
        </p:txBody>
      </p:sp>
      <p:sp>
        <p:nvSpPr>
          <p:cNvPr id="12" name="Text 3"/>
          <p:cNvSpPr txBox="1"/>
          <p:nvPr/>
        </p:nvSpPr>
        <p:spPr>
          <a:xfrm>
            <a:off x="3460249" y="1574000"/>
            <a:ext cx="24693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в дело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костей делали иглы, крючки и мелкие инструменты. Такие вещи были легкими, прочными и полезными в быту, поэтому добыча использовалась почти без остатка.
</a:t>
            </a:r>
            <a:endParaRPr lang="en-US" sz="1314" dirty="0"/>
          </a:p>
        </p:txBody>
      </p:sp>
      <p:sp>
        <p:nvSpPr>
          <p:cNvPr id="13" name="Text 4"/>
          <p:cNvSpPr txBox="1"/>
          <p:nvPr/>
        </p:nvSpPr>
        <p:spPr>
          <a:xfrm>
            <a:off x="579214" y="3379749"/>
            <a:ext cx="24693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ценные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Жир, рога и черепа тоже находили применение: из них делали смазку, детали и хозяйственные предметы. Успешная охота давала не один, а несколько полезных ресурсов.
</a:t>
            </a:r>
            <a:endParaRPr lang="en-US" sz="1314" dirty="0"/>
          </a:p>
        </p:txBody>
      </p:sp>
      <p:sp>
        <p:nvSpPr>
          <p:cNvPr id="14" name="Text 5"/>
          <p:cNvSpPr txBox="1"/>
          <p:nvPr/>
        </p:nvSpPr>
        <p:spPr>
          <a:xfrm>
            <a:off x="3460250" y="3379724"/>
            <a:ext cx="24693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пользы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охота была не просто добычей еды, а способом пополнять весь набор нужных материалов. Чем удачнее был поход, тем больше пользы получало хозяйство.
</a:t>
            </a:r>
            <a:endParaRPr lang="en-US" sz="1314" dirty="0"/>
          </a:p>
        </p:txBody>
      </p:sp>
      <p:sp>
        <p:nvSpPr>
          <p:cNvPr id="15" name="Text 6"/>
          <p:cNvSpPr txBox="1"/>
          <p:nvPr/>
        </p:nvSpPr>
        <p:spPr>
          <a:xfrm>
            <a:off x="6341256" y="1574000"/>
            <a:ext cx="24693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Шкуры и сухожилия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Шкуры шли на одежду, ремни и мешки, а сухожилия — на крепкие связки. Эти материалы ценились за прочность и помогали долго пользоваться изделиями.
</a:t>
            </a:r>
            <a:endParaRPr lang="en-US" sz="131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охотника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Снаряжение перед выходом
</a:t>
            </a:r>
            <a:pPr algn="ctr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Лук, стрелы и запасной тетивы лежали отдельно, чтобы снаряжение не подвело в пути. Охотник проверял каждую деталь заранее: поломка в поле могла лишить его добычи и безопасности.
</a:t>
            </a:r>
            <a:endParaRPr lang="en-US" sz="1007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 дела
</a:t>
            </a:r>
            <a:pPr algn="ctr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Копье, нож и точильный камень образовывали рабочий набор для удара, разделки и ухода за острием. Эти вещи были простыми, но требовали аккуратного обращения и постоянной проверки.
</a:t>
            </a:r>
            <a:endParaRPr lang="en-US" sz="1007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мелочи
</a:t>
            </a:r>
            <a:pPr algn="ctr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Веревки, мешок и ремни помогали переносить добычу, связывать вещи и чинить снаряжение. Именно такие мелочи делали поход организованным и позволяли не терять добытое.
</a:t>
            </a:r>
            <a:endParaRPr lang="en-US" sz="100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схема, составленная по функциональным различиям лука и копья в охотничьей практике
</a:t>
            </a:r>
            <a:endParaRPr lang="en-US" sz="547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 и копья: сила расстояния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выбирали по задаче: для дальнего выстрела, быстрого броска или надежного добивания добычи.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 выигрывал в дальности, а копье — в быстром действии. Вместе они закрывали разные охотничьи задачи.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Сети, силки и капканы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пассивные ловушки сокращали затраты сил и 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06623"/>
            <a:ext cx="353400" cy="35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26292"/>
            <a:ext cx="353400" cy="31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26292"/>
            <a:ext cx="353400" cy="31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Материалы: камень, кость, металл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Кремень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Кремень легко раскалывался на острые края и долго оставался полезным. Из него делали наконечники и лезвия, когда нужна была точность и резкость удара.
</a:t>
            </a:r>
            <a:endParaRPr lang="en-US" sz="1310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Кость и рог
</a:t>
            </a:r>
            <a:pPr algn="l" indent="0" marL="0">
              <a:lnSpc>
                <a:spcPct val="115000"/>
              </a:lnSpc>
              <a:buNone/>
            </a:pPr>
            <a:r>
              <a:rPr lang="en-US" sz="12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Кость и рог были легче многих других материалов, но при этом достаточно прочными. Из них изготавливали детали, которые удобно было носить и быстро заменять.
</a:t>
            </a:r>
            <a:endParaRPr lang="en-US" sz="1250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
</a:t>
            </a:r>
            <a:pPr algn="l" indent="0" marL="0">
              <a:lnSpc>
                <a:spcPct val="115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 сделал орудия долговечнее и крепче. Он лучше выдерживал нагрузку, поэтому оружие служило дольше и реже требовало замены.
</a:t>
            </a:r>
            <a:endParaRPr lang="en-US" sz="1314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важнее размера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важная идея заключалась не в размере предмета, а в его форме. Правильный изгиб, угол и острота делали простую вещь по-настоящему полезной.
</a:t>
            </a:r>
            <a:endParaRPr lang="en-US" sz="120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Технологическая реконструкция по археологическим данным о каменных орудиях и способах их изготовления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простое орудие требовало последовательной обработки, чтобы стать удобным и надежным в работе.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этапа обработки превращали заготовку в надежное охотничье орудие.
</a:t>
            </a:r>
            <a:endParaRPr lang="en-US" sz="248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человека к охоте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1100" y="1705800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одежда из кожи или ткани защищала от колючек, камней и ветра. В засушливых местах она помогала сохранять силы, когда путь через кустарник или каменистые склоны затягивался.
</a:t>
            </a:r>
            <a:endParaRPr lang="en-US" sz="905" dirty="0"/>
          </a:p>
        </p:txBody>
      </p:sp>
      <p:sp>
        <p:nvSpPr>
          <p:cNvPr id="12" name="Text 3"/>
          <p:cNvSpPr txBox="1"/>
          <p:nvPr/>
        </p:nvSpPr>
        <p:spPr>
          <a:xfrm>
            <a:off x="531100" y="2411673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шага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делала шаг увереннее на неровной земле. Она уменьшала риск порезов и вывихов, а также позволяла идти тише, чем босиком по сухим веткам и камням.
</a:t>
            </a:r>
            <a:endParaRPr lang="en-US" sz="959" dirty="0"/>
          </a:p>
        </p:txBody>
      </p:sp>
      <p:sp>
        <p:nvSpPr>
          <p:cNvPr id="13" name="Text 4"/>
          <p:cNvSpPr txBox="1"/>
          <p:nvPr/>
        </p:nvSpPr>
        <p:spPr>
          <a:xfrm>
            <a:off x="531100" y="3117556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заметности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Темные и неброские цвета помогали сливаться с фоном. На фоне скал, сухой травы и кустов человек становился менее заметным для осторожной добычи.
</a:t>
            </a:r>
            <a:endParaRPr lang="en-US" sz="997" dirty="0"/>
          </a:p>
        </p:txBody>
      </p:sp>
      <p:sp>
        <p:nvSpPr>
          <p:cNvPr id="14" name="Text 5"/>
          <p:cNvSpPr txBox="1"/>
          <p:nvPr/>
        </p:nvSpPr>
        <p:spPr>
          <a:xfrm>
            <a:off x="537343" y="3823452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на 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движения были таким же навыком, как метание или стрельба. Охотник учился не спешить, ставить ногу осторожно и не ломать ветки без необходимости.
</a:t>
            </a:r>
            <a:endParaRPr lang="en-US" sz="95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и разделка добычи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10175" y="1453282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Развести огонь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охотники разводили огонь, чтобы согреться и создать безопасное место для работы. Пламя отпугивало хищников и освещало тушу в вечернее или ночное время.
</a:t>
            </a:r>
            <a:endParaRPr lang="en-US" sz="1028" dirty="0"/>
          </a:p>
        </p:txBody>
      </p:sp>
      <p:sp>
        <p:nvSpPr>
          <p:cNvPr id="12" name="Text 3"/>
          <p:cNvSpPr txBox="1"/>
          <p:nvPr/>
        </p:nvSpPr>
        <p:spPr>
          <a:xfrm>
            <a:off x="810175" y="2320266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разделку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добычу быстро разделывали ножом и скребком. Чем раньше тушу делили на части, тем легче было сохранить мясо и перенести его в лагерь.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810175" y="3187249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Разобрать тушу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отделяли мясо, жир, кожу и полезные части костей. Каждая часть шла в дело, поэтому отходов почти не оставалось.
</a:t>
            </a:r>
            <a:endParaRPr lang="en-US" sz="1051" dirty="0"/>
          </a:p>
        </p:txBody>
      </p:sp>
      <p:sp>
        <p:nvSpPr>
          <p:cNvPr id="14" name="Text 5"/>
          <p:cNvSpPr txBox="1"/>
          <p:nvPr/>
        </p:nvSpPr>
        <p:spPr>
          <a:xfrm>
            <a:off x="810175" y="4075924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добычу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завершение мясо готовили или готовили к хранению. Тепло делало пищу безопаснее, а правильно разделанные куски проще было сушить, коптить или солить.
</a:t>
            </a:r>
            <a:endParaRPr lang="en-US" sz="103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сохраняли пищу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хранения помогали не зависеть от удачной охоты каждый день. Выбор метода зависел от погоды, пути и наличия соли или дыма.
</a:t>
            </a:r>
            <a:endParaRPr lang="en-US" sz="1137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способы были простыми, но надежными: они уменьшали потери пищи и помогали пережить периоды, когда добычи было мало.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о древних способах сохранения пищи на Ближнем Востоке
</a:t>
            </a:r>
            <a:endParaRPr lang="en-US" sz="6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68" y="1522061"/>
            <a:ext cx="513600" cy="45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21656"/>
            <a:ext cx="513600" cy="513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215572"/>
            <a:ext cx="513600" cy="410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0193" y="4004962"/>
            <a:ext cx="452550" cy="51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Следы, ветер и сезонность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тропы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Охотник смотрел, где животные чаще подходят к воде и где земля дольше хранит следы. Такие места подсказывали, когда и где лучше устроить засаду.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 запах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ветра было важно для маскировки. Если человек подходил против ветра, запах меньше выдавал его добыче, а шум и движение становились заметнее уже слишком поздно.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следов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отпечаткам лап, помету и сломанным веткам можно было понять, кто проходил здесь недавно. Это помогало отличить свежий след от старого и выбрать верный путь.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года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определял, где искать животных: одни уходили к воде, другие меняли кормовые места. Наблюдательный охотник понимал, что природа подчиняется ритму года.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сообщества и безопасность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распределялись заранее: каждый участник отвечал за свою задачу, чтобы уменьшить риск и не потерять добычу.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302001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охоты к ремеслу и войне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35704" y="1574025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Метание и натяжение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Приемы метания и натяжения тетивы постепенно стали основой не только охоты, но и боя. Тот же принцип требовал точности, расчета силы и умения удерживать равновесие.
</a:t>
            </a:r>
            <a:endParaRPr lang="en-US" sz="1004" dirty="0"/>
          </a:p>
        </p:txBody>
      </p:sp>
      <p:sp>
        <p:nvSpPr>
          <p:cNvPr id="12" name="Text 3"/>
          <p:cNvSpPr txBox="1"/>
          <p:nvPr/>
        </p:nvSpPr>
        <p:spPr>
          <a:xfrm>
            <a:off x="2673835" y="1573988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Кожи и ремни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кожей, ремнями и веревками развивала аккуратность рук. Эти навыки пригодились в изготовлении мешков, креплений, защитных деталей и простых хозяйственных инструментов.
</a:t>
            </a:r>
            <a:endParaRPr lang="en-US" sz="954" dirty="0"/>
          </a:p>
        </p:txBody>
      </p:sp>
      <p:sp>
        <p:nvSpPr>
          <p:cNvPr id="13" name="Text 4"/>
          <p:cNvSpPr txBox="1"/>
          <p:nvPr/>
        </p:nvSpPr>
        <p:spPr>
          <a:xfrm>
            <a:off x="4811918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Острие и 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наконечники показали, что форма важнее размера. Позже этот же подход использовали в военных стрелах и в прочных ножах для повседневной работы.
</a:t>
            </a:r>
            <a:endParaRPr lang="en-US" sz="1076" dirty="0"/>
          </a:p>
        </p:txBody>
      </p:sp>
      <p:sp>
        <p:nvSpPr>
          <p:cNvPr id="14" name="Text 5"/>
          <p:cNvSpPr txBox="1"/>
          <p:nvPr/>
        </p:nvSpPr>
        <p:spPr>
          <a:xfrm>
            <a:off x="6949999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поля к мастерской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Охотничий опыт учил людей сочетать скорость, точность и надежность. Поэтому многие приемы легко переходили из леса и степи в ремесленную мастерскую и на поле боя.
</a:t>
            </a:r>
            <a:endParaRPr lang="en-US" sz="107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Охотник в древнееврейских текстах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Охотник как образ действия
</a:t>
            </a:r>
            <a:pPr algn="ctr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древних текстах охотник появляется как человек действия: он умеет ждать, метко бросать и идти по следу. Такой образ хорошо показывал ценность терпения и точности в повседневной жизни.
</a:t>
            </a:r>
            <a:endParaRPr lang="en-US" sz="952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героя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охота в текстах связана не с добычей, а с характером героя. Тогда важны не только сила и смелость, но и способность наблюдать, выбирать момент и не спешить.
</a:t>
            </a:r>
            <a:endParaRPr lang="en-US" sz="1030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жизненный опыт
</a:t>
            </a:r>
            <a:pPr algn="ctr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читателя такие образы были понятны, потому что охота была частью знакомого мира. Они помогали представить, как люди жили среди полей, холмов, стад и дикой природы.
</a:t>
            </a:r>
            <a:endParaRPr lang="en-US" sz="998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657843"/>
            <a:ext cx="3432300" cy="7773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методы изучения стоянок и поселений древнего Ближнего Востока
</a:t>
            </a:r>
            <a:endParaRPr lang="en-US" sz="682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ученые восстанавливают картину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сравнивают разные находки, чтобы восстановить охотничий быт. Даже маленький обломок наконечника или след на кости может рассказать о технике, добыче и способе приготовления пищи.
</a:t>
            </a:r>
            <a:endParaRPr lang="en-US" sz="1035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находок позволяет увидеть не отдельный предмет, а весь охотничий цикл: поиск, добычу, разделку и приготовление.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материалу презентации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это учит сегодня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полезными оказывались приемы, которые экономили время, силы и материал. Именно поэтому древние решения часто были простыми по виду, но очень точными по назначению.
</a:t>
            </a:r>
            <a:endParaRPr lang="en-US" sz="1088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человек понимал среду и умел действовать сообща, тем надежнее становилось выживание.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идеи, сильный результат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охотничьи изобретения показывают, что выживание строилось на наблюдении, умении пользоваться простыми материалами и доверии к группе. Эти идеи сделали жизнь людей устойчивее и подготовили путь к новым ремеслам.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2026-07-26T10:31:31Z</dcterms:created>
  <dcterms:modified xsi:type="dcterms:W3CDTF">2026-07-26T10:31:31Z</dcterms:modified>
</cp:coreProperties>
</file>